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5"/>
  </p:notesMasterIdLst>
  <p:handoutMasterIdLst>
    <p:handoutMasterId r:id="rId36"/>
  </p:handoutMasterIdLst>
  <p:sldIdLst>
    <p:sldId id="263" r:id="rId5"/>
    <p:sldId id="270" r:id="rId6"/>
    <p:sldId id="321" r:id="rId7"/>
    <p:sldId id="408" r:id="rId8"/>
    <p:sldId id="268" r:id="rId9"/>
    <p:sldId id="435" r:id="rId10"/>
    <p:sldId id="395" r:id="rId11"/>
    <p:sldId id="424" r:id="rId12"/>
    <p:sldId id="425" r:id="rId13"/>
    <p:sldId id="426" r:id="rId14"/>
    <p:sldId id="283" r:id="rId15"/>
    <p:sldId id="323" r:id="rId16"/>
    <p:sldId id="428" r:id="rId17"/>
    <p:sldId id="322" r:id="rId18"/>
    <p:sldId id="316" r:id="rId19"/>
    <p:sldId id="318" r:id="rId20"/>
    <p:sldId id="319" r:id="rId21"/>
    <p:sldId id="277" r:id="rId22"/>
    <p:sldId id="429" r:id="rId23"/>
    <p:sldId id="430" r:id="rId24"/>
    <p:sldId id="431" r:id="rId25"/>
    <p:sldId id="432" r:id="rId26"/>
    <p:sldId id="433" r:id="rId27"/>
    <p:sldId id="434" r:id="rId28"/>
    <p:sldId id="320" r:id="rId29"/>
    <p:sldId id="314" r:id="rId30"/>
    <p:sldId id="438" r:id="rId31"/>
    <p:sldId id="437" r:id="rId32"/>
    <p:sldId id="264" r:id="rId33"/>
    <p:sldId id="313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AAA"/>
    <a:srgbClr val="797979"/>
    <a:srgbClr val="CA4542"/>
    <a:srgbClr val="343433"/>
    <a:srgbClr val="7A7A7A"/>
    <a:srgbClr val="CC4542"/>
    <a:srgbClr val="D84D49"/>
    <a:srgbClr val="CC4141"/>
    <a:srgbClr val="F3F3F3"/>
    <a:srgbClr val="F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9567B-C6A9-47CF-AFF2-CEEC4C155DB1}" v="2" dt="2022-07-08T14:01:09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die Robinson www.ssw.com.au" userId="fd4be047-d0fe-427c-b3c6-71c9f35ad80f" providerId="ADAL" clId="{60F9005C-FA40-4978-A55D-EC89B7503663}"/>
    <pc:docChg chg="undo custSel modSld">
      <pc:chgData name="Geordie Robinson www.ssw.com.au" userId="fd4be047-d0fe-427c-b3c6-71c9f35ad80f" providerId="ADAL" clId="{60F9005C-FA40-4978-A55D-EC89B7503663}" dt="2022-02-11T02:14:25.788" v="183"/>
      <pc:docMkLst>
        <pc:docMk/>
      </pc:docMkLst>
      <pc:sldChg chg="addSp delSp modSp mod">
        <pc:chgData name="Geordie Robinson www.ssw.com.au" userId="fd4be047-d0fe-427c-b3c6-71c9f35ad80f" providerId="ADAL" clId="{60F9005C-FA40-4978-A55D-EC89B7503663}" dt="2022-02-11T01:52:27.377" v="107" actId="207"/>
        <pc:sldMkLst>
          <pc:docMk/>
          <pc:sldMk cId="1536600257" sldId="321"/>
        </pc:sldMkLst>
        <pc:spChg chg="add del mod">
          <ac:chgData name="Geordie Robinson www.ssw.com.au" userId="fd4be047-d0fe-427c-b3c6-71c9f35ad80f" providerId="ADAL" clId="{60F9005C-FA40-4978-A55D-EC89B7503663}" dt="2022-02-11T01:45:28.645" v="6" actId="478"/>
          <ac:spMkLst>
            <pc:docMk/>
            <pc:sldMk cId="1536600257" sldId="321"/>
            <ac:spMk id="4" creationId="{2C7E2562-E898-4B49-9845-00189073EEBE}"/>
          </ac:spMkLst>
        </pc:spChg>
        <pc:spChg chg="add del mod ord">
          <ac:chgData name="Geordie Robinson www.ssw.com.au" userId="fd4be047-d0fe-427c-b3c6-71c9f35ad80f" providerId="ADAL" clId="{60F9005C-FA40-4978-A55D-EC89B7503663}" dt="2022-02-11T01:51:43.656" v="62" actId="478"/>
          <ac:spMkLst>
            <pc:docMk/>
            <pc:sldMk cId="1536600257" sldId="321"/>
            <ac:spMk id="5" creationId="{91BDCD60-E11F-4951-AAB9-E25ADA6A0BB9}"/>
          </ac:spMkLst>
        </pc:spChg>
        <pc:spChg chg="del">
          <ac:chgData name="Geordie Robinson www.ssw.com.au" userId="fd4be047-d0fe-427c-b3c6-71c9f35ad80f" providerId="ADAL" clId="{60F9005C-FA40-4978-A55D-EC89B7503663}" dt="2022-02-11T01:43:45.070" v="0" actId="931"/>
          <ac:spMkLst>
            <pc:docMk/>
            <pc:sldMk cId="1536600257" sldId="321"/>
            <ac:spMk id="8" creationId="{26225F1D-FC69-44D0-B34B-151C781038D7}"/>
          </ac:spMkLst>
        </pc:spChg>
        <pc:spChg chg="add mod ord">
          <ac:chgData name="Geordie Robinson www.ssw.com.au" userId="fd4be047-d0fe-427c-b3c6-71c9f35ad80f" providerId="ADAL" clId="{60F9005C-FA40-4978-A55D-EC89B7503663}" dt="2022-02-11T01:52:27.377" v="107" actId="207"/>
          <ac:spMkLst>
            <pc:docMk/>
            <pc:sldMk cId="1536600257" sldId="321"/>
            <ac:spMk id="9" creationId="{65262156-8515-4C8E-863E-4194E98D1AA2}"/>
          </ac:spMkLst>
        </pc:spChg>
        <pc:spChg chg="add del mod ord">
          <ac:chgData name="Geordie Robinson www.ssw.com.au" userId="fd4be047-d0fe-427c-b3c6-71c9f35ad80f" providerId="ADAL" clId="{60F9005C-FA40-4978-A55D-EC89B7503663}" dt="2022-02-11T01:46:59.026" v="29" actId="478"/>
          <ac:spMkLst>
            <pc:docMk/>
            <pc:sldMk cId="1536600257" sldId="321"/>
            <ac:spMk id="11" creationId="{29ED0C6E-82A6-4C3E-9B41-53C8EBABD1AB}"/>
          </ac:spMkLst>
        </pc:spChg>
        <pc:picChg chg="add mod ord">
          <ac:chgData name="Geordie Robinson www.ssw.com.au" userId="fd4be047-d0fe-427c-b3c6-71c9f35ad80f" providerId="ADAL" clId="{60F9005C-FA40-4978-A55D-EC89B7503663}" dt="2022-02-11T01:51:38.080" v="61" actId="167"/>
          <ac:picMkLst>
            <pc:docMk/>
            <pc:sldMk cId="1536600257" sldId="321"/>
            <ac:picMk id="3" creationId="{34F04612-2F66-4DC3-A809-4E2343C512F8}"/>
          </ac:picMkLst>
        </pc:picChg>
      </pc:sldChg>
      <pc:sldChg chg="addSp delSp modSp mod">
        <pc:chgData name="Geordie Robinson www.ssw.com.au" userId="fd4be047-d0fe-427c-b3c6-71c9f35ad80f" providerId="ADAL" clId="{60F9005C-FA40-4978-A55D-EC89B7503663}" dt="2022-02-11T02:14:02.195" v="181"/>
        <pc:sldMkLst>
          <pc:docMk/>
          <pc:sldMk cId="836484375" sldId="425"/>
        </pc:sldMkLst>
        <pc:graphicFrameChg chg="add del">
          <ac:chgData name="Geordie Robinson www.ssw.com.au" userId="fd4be047-d0fe-427c-b3c6-71c9f35ad80f" providerId="ADAL" clId="{60F9005C-FA40-4978-A55D-EC89B7503663}" dt="2022-02-11T01:58:39.048" v="110" actId="478"/>
          <ac:graphicFrameMkLst>
            <pc:docMk/>
            <pc:sldMk cId="836484375" sldId="425"/>
            <ac:graphicFrameMk id="5" creationId="{13DDE376-946D-4A8C-B098-055D70A29229}"/>
          </ac:graphicFrameMkLst>
        </pc:graphicFrameChg>
        <pc:graphicFrameChg chg="mod modGraphic">
          <ac:chgData name="Geordie Robinson www.ssw.com.au" userId="fd4be047-d0fe-427c-b3c6-71c9f35ad80f" providerId="ADAL" clId="{60F9005C-FA40-4978-A55D-EC89B7503663}" dt="2022-02-11T02:14:02.195" v="181"/>
          <ac:graphicFrameMkLst>
            <pc:docMk/>
            <pc:sldMk cId="836484375" sldId="425"/>
            <ac:graphicFrameMk id="7" creationId="{07A544D8-182B-4010-AA7F-958549397645}"/>
          </ac:graphicFrameMkLst>
        </pc:graphicFrameChg>
        <pc:picChg chg="add del mod">
          <ac:chgData name="Geordie Robinson www.ssw.com.au" userId="fd4be047-d0fe-427c-b3c6-71c9f35ad80f" providerId="ADAL" clId="{60F9005C-FA40-4978-A55D-EC89B7503663}" dt="2022-02-11T02:05:35.343" v="138" actId="478"/>
          <ac:picMkLst>
            <pc:docMk/>
            <pc:sldMk cId="836484375" sldId="425"/>
            <ac:picMk id="8" creationId="{2E7D1CE6-8AC0-439D-B4F6-18E59402569B}"/>
          </ac:picMkLst>
        </pc:picChg>
      </pc:sldChg>
      <pc:sldChg chg="modSp mod">
        <pc:chgData name="Geordie Robinson www.ssw.com.au" userId="fd4be047-d0fe-427c-b3c6-71c9f35ad80f" providerId="ADAL" clId="{60F9005C-FA40-4978-A55D-EC89B7503663}" dt="2022-02-11T02:14:25.788" v="183"/>
        <pc:sldMkLst>
          <pc:docMk/>
          <pc:sldMk cId="4196601872" sldId="426"/>
        </pc:sldMkLst>
        <pc:spChg chg="mod">
          <ac:chgData name="Geordie Robinson www.ssw.com.au" userId="fd4be047-d0fe-427c-b3c6-71c9f35ad80f" providerId="ADAL" clId="{60F9005C-FA40-4978-A55D-EC89B7503663}" dt="2022-02-11T01:43:45.312" v="1" actId="27636"/>
          <ac:spMkLst>
            <pc:docMk/>
            <pc:sldMk cId="4196601872" sldId="426"/>
            <ac:spMk id="2" creationId="{AD2C8749-31A9-4676-8664-85AC330CDB93}"/>
          </ac:spMkLst>
        </pc:spChg>
        <pc:graphicFrameChg chg="mod modGraphic">
          <ac:chgData name="Geordie Robinson www.ssw.com.au" userId="fd4be047-d0fe-427c-b3c6-71c9f35ad80f" providerId="ADAL" clId="{60F9005C-FA40-4978-A55D-EC89B7503663}" dt="2022-02-11T02:14:25.788" v="183"/>
          <ac:graphicFrameMkLst>
            <pc:docMk/>
            <pc:sldMk cId="4196601872" sldId="426"/>
            <ac:graphicFrameMk id="7" creationId="{07A544D8-182B-4010-AA7F-958549397645}"/>
          </ac:graphicFrameMkLst>
        </pc:graphicFrameChg>
      </pc:sldChg>
    </pc:docChg>
  </pc:docChgLst>
  <pc:docChgLst>
    <pc:chgData name="Geordie Robinson www.ssw.com.au" userId="S::geordierobinson@ssw.com.au::fd4be047-d0fe-427c-b3c6-71c9f35ad80f" providerId="AD" clId="Web-{0C314A51-4733-4FB1-B3E5-DD5C36FC54C1}"/>
    <pc:docChg chg="modSld">
      <pc:chgData name="Geordie Robinson www.ssw.com.au" userId="S::geordierobinson@ssw.com.au::fd4be047-d0fe-427c-b3c6-71c9f35ad80f" providerId="AD" clId="Web-{0C314A51-4733-4FB1-B3E5-DD5C36FC54C1}" dt="2022-02-11T01:41:52.371" v="22"/>
      <pc:docMkLst>
        <pc:docMk/>
      </pc:docMkLst>
      <pc:sldChg chg="addSp delSp modSp">
        <pc:chgData name="Geordie Robinson www.ssw.com.au" userId="S::geordierobinson@ssw.com.au::fd4be047-d0fe-427c-b3c6-71c9f35ad80f" providerId="AD" clId="Web-{0C314A51-4733-4FB1-B3E5-DD5C36FC54C1}" dt="2022-02-11T01:41:52.371" v="22"/>
        <pc:sldMkLst>
          <pc:docMk/>
          <pc:sldMk cId="1536600257" sldId="321"/>
        </pc:sldMkLst>
        <pc:spChg chg="add del mod">
          <ac:chgData name="Geordie Robinson www.ssw.com.au" userId="S::geordierobinson@ssw.com.au::fd4be047-d0fe-427c-b3c6-71c9f35ad80f" providerId="AD" clId="Web-{0C314A51-4733-4FB1-B3E5-DD5C36FC54C1}" dt="2022-02-11T01:39:17.460" v="9"/>
          <ac:spMkLst>
            <pc:docMk/>
            <pc:sldMk cId="1536600257" sldId="321"/>
            <ac:spMk id="3" creationId="{9650A3E8-0976-4ADF-9CEE-71444F1B973B}"/>
          </ac:spMkLst>
        </pc:spChg>
        <pc:spChg chg="add mod">
          <ac:chgData name="Geordie Robinson www.ssw.com.au" userId="S::geordierobinson@ssw.com.au::fd4be047-d0fe-427c-b3c6-71c9f35ad80f" providerId="AD" clId="Web-{0C314A51-4733-4FB1-B3E5-DD5C36FC54C1}" dt="2022-02-11T01:41:52.371" v="22"/>
          <ac:spMkLst>
            <pc:docMk/>
            <pc:sldMk cId="1536600257" sldId="321"/>
            <ac:spMk id="8" creationId="{26225F1D-FC69-44D0-B34B-151C781038D7}"/>
          </ac:spMkLst>
        </pc:spChg>
        <pc:spChg chg="mod">
          <ac:chgData name="Geordie Robinson www.ssw.com.au" userId="S::geordierobinson@ssw.com.au::fd4be047-d0fe-427c-b3c6-71c9f35ad80f" providerId="AD" clId="Web-{0C314A51-4733-4FB1-B3E5-DD5C36FC54C1}" dt="2022-02-11T01:35:57.284" v="7" actId="20577"/>
          <ac:spMkLst>
            <pc:docMk/>
            <pc:sldMk cId="1536600257" sldId="321"/>
            <ac:spMk id="16" creationId="{00000000-0000-0000-0000-000000000000}"/>
          </ac:spMkLst>
        </pc:spChg>
        <pc:picChg chg="add del mod ord modCrop">
          <ac:chgData name="Geordie Robinson www.ssw.com.au" userId="S::geordierobinson@ssw.com.au::fd4be047-d0fe-427c-b3c6-71c9f35ad80f" providerId="AD" clId="Web-{0C314A51-4733-4FB1-B3E5-DD5C36FC54C1}" dt="2022-02-11T01:41:52.371" v="22"/>
          <ac:picMkLst>
            <pc:docMk/>
            <pc:sldMk cId="1536600257" sldId="321"/>
            <ac:picMk id="4" creationId="{D38BF0C6-735B-482D-8EBF-56C04405FA32}"/>
          </ac:picMkLst>
        </pc:picChg>
        <pc:picChg chg="del">
          <ac:chgData name="Geordie Robinson www.ssw.com.au" userId="S::geordierobinson@ssw.com.au::fd4be047-d0fe-427c-b3c6-71c9f35ad80f" providerId="AD" clId="Web-{0C314A51-4733-4FB1-B3E5-DD5C36FC54C1}" dt="2022-02-11T01:36:01.190" v="8"/>
          <ac:picMkLst>
            <pc:docMk/>
            <pc:sldMk cId="1536600257" sldId="321"/>
            <ac:picMk id="12" creationId="{00000000-0000-0000-0000-000000000000}"/>
          </ac:picMkLst>
        </pc:picChg>
      </pc:sldChg>
    </pc:docChg>
  </pc:docChgLst>
  <pc:docChgLst>
    <pc:chgData name="Jernej Kavka" userId="39e6ea44-00e0-4051-baee-a884c5c2a521" providerId="ADAL" clId="{BFE9567B-C6A9-47CF-AFF2-CEEC4C155DB1}"/>
    <pc:docChg chg="custSel addSld delSld modSld">
      <pc:chgData name="Jernej Kavka" userId="39e6ea44-00e0-4051-baee-a884c5c2a521" providerId="ADAL" clId="{BFE9567B-C6A9-47CF-AFF2-CEEC4C155DB1}" dt="2022-07-08T14:03:54.922" v="6" actId="478"/>
      <pc:docMkLst>
        <pc:docMk/>
      </pc:docMkLst>
      <pc:sldChg chg="delSp modSp mod">
        <pc:chgData name="Jernej Kavka" userId="39e6ea44-00e0-4051-baee-a884c5c2a521" providerId="ADAL" clId="{BFE9567B-C6A9-47CF-AFF2-CEEC4C155DB1}" dt="2022-07-08T14:03:54.922" v="6" actId="478"/>
        <pc:sldMkLst>
          <pc:docMk/>
          <pc:sldMk cId="1721617412" sldId="283"/>
        </pc:sldMkLst>
        <pc:spChg chg="del mod">
          <ac:chgData name="Jernej Kavka" userId="39e6ea44-00e0-4051-baee-a884c5c2a521" providerId="ADAL" clId="{BFE9567B-C6A9-47CF-AFF2-CEEC4C155DB1}" dt="2022-07-08T14:03:54.922" v="6" actId="478"/>
          <ac:spMkLst>
            <pc:docMk/>
            <pc:sldMk cId="1721617412" sldId="283"/>
            <ac:spMk id="2" creationId="{A3D7C9DD-F373-AE60-5E90-2AC1D9DEDEE6}"/>
          </ac:spMkLst>
        </pc:spChg>
      </pc:sldChg>
      <pc:sldChg chg="delSp mod">
        <pc:chgData name="Jernej Kavka" userId="39e6ea44-00e0-4051-baee-a884c5c2a521" providerId="ADAL" clId="{BFE9567B-C6A9-47CF-AFF2-CEEC4C155DB1}" dt="2022-07-08T14:02:32.742" v="4" actId="478"/>
        <pc:sldMkLst>
          <pc:docMk/>
          <pc:sldMk cId="3792598194" sldId="319"/>
        </pc:sldMkLst>
        <pc:spChg chg="del">
          <ac:chgData name="Jernej Kavka" userId="39e6ea44-00e0-4051-baee-a884c5c2a521" providerId="ADAL" clId="{BFE9567B-C6A9-47CF-AFF2-CEEC4C155DB1}" dt="2022-07-08T14:02:32.742" v="4" actId="478"/>
          <ac:spMkLst>
            <pc:docMk/>
            <pc:sldMk cId="3792598194" sldId="319"/>
            <ac:spMk id="2" creationId="{97FD576B-D620-EC7B-9525-F21B4161492D}"/>
          </ac:spMkLst>
        </pc:spChg>
      </pc:sldChg>
      <pc:sldChg chg="modSp mod">
        <pc:chgData name="Jernej Kavka" userId="39e6ea44-00e0-4051-baee-a884c5c2a521" providerId="ADAL" clId="{BFE9567B-C6A9-47CF-AFF2-CEEC4C155DB1}" dt="2022-07-08T14:01:41.853" v="3"/>
        <pc:sldMkLst>
          <pc:docMk/>
          <pc:sldMk cId="1536600257" sldId="321"/>
        </pc:sldMkLst>
        <pc:spChg chg="mod">
          <ac:chgData name="Jernej Kavka" userId="39e6ea44-00e0-4051-baee-a884c5c2a521" providerId="ADAL" clId="{BFE9567B-C6A9-47CF-AFF2-CEEC4C155DB1}" dt="2022-07-08T13:59:55.119" v="0" actId="20577"/>
          <ac:spMkLst>
            <pc:docMk/>
            <pc:sldMk cId="1536600257" sldId="321"/>
            <ac:spMk id="7" creationId="{25564C64-DB4F-443B-ABE8-5CC7F6152C24}"/>
          </ac:spMkLst>
        </pc:spChg>
        <pc:spChg chg="mod">
          <ac:chgData name="Jernej Kavka" userId="39e6ea44-00e0-4051-baee-a884c5c2a521" providerId="ADAL" clId="{BFE9567B-C6A9-47CF-AFF2-CEEC4C155DB1}" dt="2022-07-08T14:01:41.853" v="3"/>
          <ac:spMkLst>
            <pc:docMk/>
            <pc:sldMk cId="1536600257" sldId="321"/>
            <ac:spMk id="15" creationId="{00000000-0000-0000-0000-000000000000}"/>
          </ac:spMkLst>
        </pc:spChg>
      </pc:sldChg>
      <pc:sldChg chg="add del">
        <pc:chgData name="Jernej Kavka" userId="39e6ea44-00e0-4051-baee-a884c5c2a521" providerId="ADAL" clId="{BFE9567B-C6A9-47CF-AFF2-CEEC4C155DB1}" dt="2022-07-08T14:01:15.602" v="2" actId="47"/>
        <pc:sldMkLst>
          <pc:docMk/>
          <pc:sldMk cId="2378914898" sldId="406"/>
        </pc:sldMkLst>
      </pc:sldChg>
    </pc:docChg>
  </pc:docChgLst>
  <pc:docChgLst>
    <pc:chgData name="Jernej Kavka" userId="39e6ea44-00e0-4051-baee-a884c5c2a521" providerId="ADAL" clId="{A3FAC66C-B937-49B7-A3C6-164A1A6E3B24}"/>
    <pc:docChg chg="undo redo custSel addSld delSld modSld sldOrd">
      <pc:chgData name="Jernej Kavka" userId="39e6ea44-00e0-4051-baee-a884c5c2a521" providerId="ADAL" clId="{A3FAC66C-B937-49B7-A3C6-164A1A6E3B24}" dt="2022-02-11T05:40:02.145" v="1729" actId="20577"/>
      <pc:docMkLst>
        <pc:docMk/>
      </pc:docMkLst>
      <pc:sldChg chg="mod modShow">
        <pc:chgData name="Jernej Kavka" userId="39e6ea44-00e0-4051-baee-a884c5c2a521" providerId="ADAL" clId="{A3FAC66C-B937-49B7-A3C6-164A1A6E3B24}" dt="2022-02-10T23:57:14.255" v="1112" actId="729"/>
        <pc:sldMkLst>
          <pc:docMk/>
          <pc:sldMk cId="3067959345" sldId="263"/>
        </pc:sldMkLst>
      </pc:sldChg>
      <pc:sldChg chg="addSp delSp modSp mod modShow">
        <pc:chgData name="Jernej Kavka" userId="39e6ea44-00e0-4051-baee-a884c5c2a521" providerId="ADAL" clId="{A3FAC66C-B937-49B7-A3C6-164A1A6E3B24}" dt="2022-02-10T23:49:02.029" v="990" actId="729"/>
        <pc:sldMkLst>
          <pc:docMk/>
          <pc:sldMk cId="225138644" sldId="268"/>
        </pc:sldMkLst>
        <pc:spChg chg="del">
          <ac:chgData name="Jernej Kavka" userId="39e6ea44-00e0-4051-baee-a884c5c2a521" providerId="ADAL" clId="{A3FAC66C-B937-49B7-A3C6-164A1A6E3B24}" dt="2022-02-10T22:18:22.401" v="194" actId="478"/>
          <ac:spMkLst>
            <pc:docMk/>
            <pc:sldMk cId="225138644" sldId="268"/>
            <ac:spMk id="3" creationId="{C0A8D896-F182-3D47-BF51-6418E82E429B}"/>
          </ac:spMkLst>
        </pc:spChg>
        <pc:spChg chg="add del mod">
          <ac:chgData name="Jernej Kavka" userId="39e6ea44-00e0-4051-baee-a884c5c2a521" providerId="ADAL" clId="{A3FAC66C-B937-49B7-A3C6-164A1A6E3B24}" dt="2022-02-10T22:17:11.932" v="106" actId="478"/>
          <ac:spMkLst>
            <pc:docMk/>
            <pc:sldMk cId="225138644" sldId="268"/>
            <ac:spMk id="5" creationId="{1D9BCEB5-F955-4629-8656-333DBD9975FF}"/>
          </ac:spMkLst>
        </pc:spChg>
        <pc:spChg chg="mod">
          <ac:chgData name="Jernej Kavka" userId="39e6ea44-00e0-4051-baee-a884c5c2a521" providerId="ADAL" clId="{A3FAC66C-B937-49B7-A3C6-164A1A6E3B24}" dt="2022-02-10T22:26:13.603" v="573" actId="20577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A3FAC66C-B937-49B7-A3C6-164A1A6E3B24}" dt="2022-02-10T22:17:11.932" v="106" actId="478"/>
          <ac:spMkLst>
            <pc:docMk/>
            <pc:sldMk cId="225138644" sldId="268"/>
            <ac:spMk id="8" creationId="{7EFDEB41-CDC5-4E80-8DA9-D6C0A2878BAD}"/>
          </ac:spMkLst>
        </pc:spChg>
        <pc:spChg chg="add del mod">
          <ac:chgData name="Jernej Kavka" userId="39e6ea44-00e0-4051-baee-a884c5c2a521" providerId="ADAL" clId="{A3FAC66C-B937-49B7-A3C6-164A1A6E3B24}" dt="2022-02-10T22:18:25.853" v="195" actId="478"/>
          <ac:spMkLst>
            <pc:docMk/>
            <pc:sldMk cId="225138644" sldId="268"/>
            <ac:spMk id="10" creationId="{92CFA143-8BE3-44AD-8061-5A1490E46B66}"/>
          </ac:spMkLst>
        </pc:spChg>
        <pc:spChg chg="add del mod">
          <ac:chgData name="Jernej Kavka" userId="39e6ea44-00e0-4051-baee-a884c5c2a521" providerId="ADAL" clId="{A3FAC66C-B937-49B7-A3C6-164A1A6E3B24}" dt="2022-02-10T23:48:37.568" v="952" actId="478"/>
          <ac:spMkLst>
            <pc:docMk/>
            <pc:sldMk cId="225138644" sldId="268"/>
            <ac:spMk id="12" creationId="{D62E51A2-768B-456D-9539-FE6329B896FF}"/>
          </ac:spMkLst>
        </pc:spChg>
        <pc:spChg chg="add del mod">
          <ac:chgData name="Jernej Kavka" userId="39e6ea44-00e0-4051-baee-a884c5c2a521" providerId="ADAL" clId="{A3FAC66C-B937-49B7-A3C6-164A1A6E3B24}" dt="2022-02-10T23:48:37.568" v="952" actId="478"/>
          <ac:spMkLst>
            <pc:docMk/>
            <pc:sldMk cId="225138644" sldId="268"/>
            <ac:spMk id="13" creationId="{00000000-0000-0000-0000-000000000000}"/>
          </ac:spMkLst>
        </pc:spChg>
        <pc:spChg chg="add 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17" creationId="{A438A5E1-5EC1-4848-899C-2E115270391D}"/>
          </ac:spMkLst>
        </pc:spChg>
        <pc:spChg chg="add del 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0T22:26:04.610" v="547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 modShow">
        <pc:chgData name="Jernej Kavka" userId="39e6ea44-00e0-4051-baee-a884c5c2a521" providerId="ADAL" clId="{A3FAC66C-B937-49B7-A3C6-164A1A6E3B24}" dt="2022-02-10T22:12:57.482" v="1" actId="729"/>
        <pc:sldMkLst>
          <pc:docMk/>
          <pc:sldMk cId="2475082387" sldId="270"/>
        </pc:sldMkLst>
      </pc:sldChg>
      <pc:sldChg chg="modSp mod">
        <pc:chgData name="Jernej Kavka" userId="39e6ea44-00e0-4051-baee-a884c5c2a521" providerId="ADAL" clId="{A3FAC66C-B937-49B7-A3C6-164A1A6E3B24}" dt="2022-02-11T00:26:03.380" v="1530" actId="6549"/>
        <pc:sldMkLst>
          <pc:docMk/>
          <pc:sldMk cId="1544320201" sldId="277"/>
        </pc:sldMkLst>
        <pc:spChg chg="mod">
          <ac:chgData name="Jernej Kavka" userId="39e6ea44-00e0-4051-baee-a884c5c2a521" providerId="ADAL" clId="{A3FAC66C-B937-49B7-A3C6-164A1A6E3B24}" dt="2022-02-11T00:26:03.380" v="1530" actId="6549"/>
          <ac:spMkLst>
            <pc:docMk/>
            <pc:sldMk cId="1544320201" sldId="277"/>
            <ac:spMk id="4" creationId="{AD4B6CF4-0ABD-DD49-98F8-473BC6087901}"/>
          </ac:spMkLst>
        </pc:spChg>
      </pc:sldChg>
      <pc:sldChg chg="addSp delSp modSp mod modAnim modNotesTx">
        <pc:chgData name="Jernej Kavka" userId="39e6ea44-00e0-4051-baee-a884c5c2a521" providerId="ADAL" clId="{A3FAC66C-B937-49B7-A3C6-164A1A6E3B24}" dt="2022-02-11T04:02:07.167" v="1704" actId="478"/>
        <pc:sldMkLst>
          <pc:docMk/>
          <pc:sldMk cId="1721617412" sldId="283"/>
        </pc:sldMkLst>
        <pc:spChg chg="del">
          <ac:chgData name="Jernej Kavka" userId="39e6ea44-00e0-4051-baee-a884c5c2a521" providerId="ADAL" clId="{A3FAC66C-B937-49B7-A3C6-164A1A6E3B24}" dt="2022-02-11T04:02:07.167" v="1704" actId="478"/>
          <ac:spMkLst>
            <pc:docMk/>
            <pc:sldMk cId="1721617412" sldId="283"/>
            <ac:spMk id="2" creationId="{6560E19B-53FB-4844-B037-F962D3CF1051}"/>
          </ac:spMkLst>
        </pc:spChg>
        <pc:spChg chg="mod">
          <ac:chgData name="Jernej Kavka" userId="39e6ea44-00e0-4051-baee-a884c5c2a521" providerId="ADAL" clId="{A3FAC66C-B937-49B7-A3C6-164A1A6E3B24}" dt="2022-02-10T22:20:06.269" v="229" actId="20577"/>
          <ac:spMkLst>
            <pc:docMk/>
            <pc:sldMk cId="1721617412" sldId="283"/>
            <ac:spMk id="6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34:32.161" v="1579"/>
          <ac:spMkLst>
            <pc:docMk/>
            <pc:sldMk cId="1721617412" sldId="283"/>
            <ac:spMk id="7" creationId="{00000000-0000-0000-0000-000000000000}"/>
          </ac:spMkLst>
        </pc:spChg>
        <pc:picChg chg="add del mod">
          <ac:chgData name="Jernej Kavka" userId="39e6ea44-00e0-4051-baee-a884c5c2a521" providerId="ADAL" clId="{A3FAC66C-B937-49B7-A3C6-164A1A6E3B24}" dt="2022-02-10T22:22:04.386" v="450" actId="478"/>
          <ac:picMkLst>
            <pc:docMk/>
            <pc:sldMk cId="1721617412" sldId="283"/>
            <ac:picMk id="5" creationId="{024ADE68-E353-427F-8A3A-B2F540B2418F}"/>
          </ac:picMkLst>
        </pc:picChg>
        <pc:picChg chg="add mod">
          <ac:chgData name="Jernej Kavka" userId="39e6ea44-00e0-4051-baee-a884c5c2a521" providerId="ADAL" clId="{A3FAC66C-B937-49B7-A3C6-164A1A6E3B24}" dt="2022-02-10T22:22:10.337" v="451" actId="1076"/>
          <ac:picMkLst>
            <pc:docMk/>
            <pc:sldMk cId="1721617412" sldId="283"/>
            <ac:picMk id="8" creationId="{C0EAC8A6-F1F6-478D-9384-EA4984559C61}"/>
          </ac:picMkLst>
        </pc:picChg>
        <pc:picChg chg="del">
          <ac:chgData name="Jernej Kavka" userId="39e6ea44-00e0-4051-baee-a884c5c2a521" providerId="ADAL" clId="{A3FAC66C-B937-49B7-A3C6-164A1A6E3B24}" dt="2022-02-10T22:21:42.835" v="443" actId="478"/>
          <ac:picMkLst>
            <pc:docMk/>
            <pc:sldMk cId="1721617412" sldId="283"/>
            <ac:picMk id="1026" creationId="{AE19FB78-69EC-1447-8D76-9C9D2A453931}"/>
          </ac:picMkLst>
        </pc:picChg>
      </pc:sldChg>
      <pc:sldChg chg="mod modShow">
        <pc:chgData name="Jernej Kavka" userId="39e6ea44-00e0-4051-baee-a884c5c2a521" providerId="ADAL" clId="{A3FAC66C-B937-49B7-A3C6-164A1A6E3B24}" dt="2022-02-11T00:46:16.367" v="1688" actId="729"/>
        <pc:sldMkLst>
          <pc:docMk/>
          <pc:sldMk cId="3708679593" sldId="313"/>
        </pc:sldMkLst>
      </pc:sldChg>
      <pc:sldChg chg="mod modShow">
        <pc:chgData name="Jernej Kavka" userId="39e6ea44-00e0-4051-baee-a884c5c2a521" providerId="ADAL" clId="{A3FAC66C-B937-49B7-A3C6-164A1A6E3B24}" dt="2022-02-10T23:49:25.874" v="999" actId="729"/>
        <pc:sldMkLst>
          <pc:docMk/>
          <pc:sldMk cId="3326792794" sldId="314"/>
        </pc:sldMkLst>
      </pc:sldChg>
      <pc:sldChg chg="modSp mod modAnim">
        <pc:chgData name="Jernej Kavka" userId="39e6ea44-00e0-4051-baee-a884c5c2a521" providerId="ADAL" clId="{A3FAC66C-B937-49B7-A3C6-164A1A6E3B24}" dt="2022-02-11T00:40:35.260" v="1636" actId="14100"/>
        <pc:sldMkLst>
          <pc:docMk/>
          <pc:sldMk cId="2616049473" sldId="316"/>
        </pc:sldMkLst>
        <pc:spChg chg="mod">
          <ac:chgData name="Jernej Kavka" userId="39e6ea44-00e0-4051-baee-a884c5c2a521" providerId="ADAL" clId="{A3FAC66C-B937-49B7-A3C6-164A1A6E3B24}" dt="2022-02-10T23:09:19.632" v="873" actId="20577"/>
          <ac:spMkLst>
            <pc:docMk/>
            <pc:sldMk cId="2616049473" sldId="316"/>
            <ac:spMk id="6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40:35.260" v="1636" actId="14100"/>
          <ac:spMkLst>
            <pc:docMk/>
            <pc:sldMk cId="2616049473" sldId="316"/>
            <ac:spMk id="7" creationId="{00000000-0000-0000-0000-000000000000}"/>
          </ac:spMkLst>
        </pc:spChg>
      </pc:sldChg>
      <pc:sldChg chg="del">
        <pc:chgData name="Jernej Kavka" userId="39e6ea44-00e0-4051-baee-a884c5c2a521" providerId="ADAL" clId="{A3FAC66C-B937-49B7-A3C6-164A1A6E3B24}" dt="2022-02-10T23:09:29.688" v="874" actId="47"/>
        <pc:sldMkLst>
          <pc:docMk/>
          <pc:sldMk cId="1172861087" sldId="317"/>
        </pc:sldMkLst>
      </pc:sldChg>
      <pc:sldChg chg="mod modShow">
        <pc:chgData name="Jernej Kavka" userId="39e6ea44-00e0-4051-baee-a884c5c2a521" providerId="ADAL" clId="{A3FAC66C-B937-49B7-A3C6-164A1A6E3B24}" dt="2022-02-10T23:14:40.967" v="906" actId="729"/>
        <pc:sldMkLst>
          <pc:docMk/>
          <pc:sldMk cId="2127994725" sldId="318"/>
        </pc:sldMkLst>
      </pc:sldChg>
      <pc:sldChg chg="addSp delSp modSp mod modAnim">
        <pc:chgData name="Jernej Kavka" userId="39e6ea44-00e0-4051-baee-a884c5c2a521" providerId="ADAL" clId="{A3FAC66C-B937-49B7-A3C6-164A1A6E3B24}" dt="2022-02-11T04:03:22.423" v="1705" actId="478"/>
        <pc:sldMkLst>
          <pc:docMk/>
          <pc:sldMk cId="3792598194" sldId="319"/>
        </pc:sldMkLst>
        <pc:spChg chg="del">
          <ac:chgData name="Jernej Kavka" userId="39e6ea44-00e0-4051-baee-a884c5c2a521" providerId="ADAL" clId="{A3FAC66C-B937-49B7-A3C6-164A1A6E3B24}" dt="2022-02-11T04:03:22.423" v="1705" actId="478"/>
          <ac:spMkLst>
            <pc:docMk/>
            <pc:sldMk cId="3792598194" sldId="319"/>
            <ac:spMk id="2" creationId="{05BFD057-534A-4AAB-812B-A799D29E7C3A}"/>
          </ac:spMkLst>
        </pc:spChg>
        <pc:spChg chg="add mod">
          <ac:chgData name="Jernej Kavka" userId="39e6ea44-00e0-4051-baee-a884c5c2a521" providerId="ADAL" clId="{A3FAC66C-B937-49B7-A3C6-164A1A6E3B24}" dt="2022-02-11T00:42:45.077" v="1673"/>
          <ac:spMkLst>
            <pc:docMk/>
            <pc:sldMk cId="3792598194" sldId="319"/>
            <ac:spMk id="10" creationId="{249695CD-52D6-4004-9D87-D5927566D838}"/>
          </ac:spMkLst>
        </pc:spChg>
      </pc:sldChg>
      <pc:sldChg chg="modSp mod modAnim">
        <pc:chgData name="Jernej Kavka" userId="39e6ea44-00e0-4051-baee-a884c5c2a521" providerId="ADAL" clId="{A3FAC66C-B937-49B7-A3C6-164A1A6E3B24}" dt="2022-02-11T04:03:46.593" v="1715" actId="1036"/>
        <pc:sldMkLst>
          <pc:docMk/>
          <pc:sldMk cId="3120177886" sldId="320"/>
        </pc:sldMkLst>
        <pc:spChg chg="ord">
          <ac:chgData name="Jernej Kavka" userId="39e6ea44-00e0-4051-baee-a884c5c2a521" providerId="ADAL" clId="{A3FAC66C-B937-49B7-A3C6-164A1A6E3B24}" dt="2022-02-11T04:03:36.007" v="1706" actId="167"/>
          <ac:spMkLst>
            <pc:docMk/>
            <pc:sldMk cId="3120177886" sldId="320"/>
            <ac:spMk id="3" creationId="{5F74580D-E5B1-450E-B0A1-A89873E72C9B}"/>
          </ac:spMkLst>
        </pc:spChg>
        <pc:spChg chg="mod">
          <ac:chgData name="Jernej Kavka" userId="39e6ea44-00e0-4051-baee-a884c5c2a521" providerId="ADAL" clId="{A3FAC66C-B937-49B7-A3C6-164A1A6E3B24}" dt="2022-02-11T00:44:56.023" v="1686"/>
          <ac:spMkLst>
            <pc:docMk/>
            <pc:sldMk cId="3120177886" sldId="320"/>
            <ac:spMk id="7" creationId="{00000000-0000-0000-0000-000000000000}"/>
          </ac:spMkLst>
        </pc:spChg>
        <pc:picChg chg="mod">
          <ac:chgData name="Jernej Kavka" userId="39e6ea44-00e0-4051-baee-a884c5c2a521" providerId="ADAL" clId="{A3FAC66C-B937-49B7-A3C6-164A1A6E3B24}" dt="2022-02-11T04:03:46.593" v="1715" actId="1036"/>
          <ac:picMkLst>
            <pc:docMk/>
            <pc:sldMk cId="3120177886" sldId="320"/>
            <ac:picMk id="10" creationId="{2A5D9E6C-94DA-F447-B0CC-30D27B6B937B}"/>
          </ac:picMkLst>
        </pc:picChg>
      </pc:sldChg>
      <pc:sldChg chg="modSp add mod modNotesTx">
        <pc:chgData name="Jernej Kavka" userId="39e6ea44-00e0-4051-baee-a884c5c2a521" providerId="ADAL" clId="{A3FAC66C-B937-49B7-A3C6-164A1A6E3B24}" dt="2022-02-11T04:04:40.769" v="1720" actId="207"/>
        <pc:sldMkLst>
          <pc:docMk/>
          <pc:sldMk cId="1536600257" sldId="321"/>
        </pc:sldMkLst>
        <pc:spChg chg="mod">
          <ac:chgData name="Jernej Kavka" userId="39e6ea44-00e0-4051-baee-a884c5c2a521" providerId="ADAL" clId="{A3FAC66C-B937-49B7-A3C6-164A1A6E3B24}" dt="2022-02-11T04:04:40.769" v="1720" actId="207"/>
          <ac:spMkLst>
            <pc:docMk/>
            <pc:sldMk cId="1536600257" sldId="321"/>
            <ac:spMk id="7" creationId="{25564C64-DB4F-443B-ABE8-5CC7F6152C24}"/>
          </ac:spMkLst>
        </pc:spChg>
        <pc:spChg chg="mod">
          <ac:chgData name="Jernej Kavka" userId="39e6ea44-00e0-4051-baee-a884c5c2a521" providerId="ADAL" clId="{A3FAC66C-B937-49B7-A3C6-164A1A6E3B24}" dt="2022-02-11T04:01:47.482" v="1703" actId="14100"/>
          <ac:spMkLst>
            <pc:docMk/>
            <pc:sldMk cId="1536600257" sldId="321"/>
            <ac:spMk id="9" creationId="{65262156-8515-4C8E-863E-4194E98D1AA2}"/>
          </ac:spMkLst>
        </pc:spChg>
        <pc:spChg chg="mod">
          <ac:chgData name="Jernej Kavka" userId="39e6ea44-00e0-4051-baee-a884c5c2a521" providerId="ADAL" clId="{A3FAC66C-B937-49B7-A3C6-164A1A6E3B24}" dt="2022-02-11T00:18:38.802" v="1347" actId="403"/>
          <ac:spMkLst>
            <pc:docMk/>
            <pc:sldMk cId="1536600257" sldId="321"/>
            <ac:spMk id="10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18:34.532" v="1345" actId="403"/>
          <ac:spMkLst>
            <pc:docMk/>
            <pc:sldMk cId="1536600257" sldId="321"/>
            <ac:spMk id="15" creationId="{00000000-0000-0000-0000-000000000000}"/>
          </ac:spMkLst>
        </pc:spChg>
      </pc:sldChg>
      <pc:sldChg chg="addSp delSp modSp add mod ord modClrScheme modAnim chgLayout">
        <pc:chgData name="Jernej Kavka" userId="39e6ea44-00e0-4051-baee-a884c5c2a521" providerId="ADAL" clId="{A3FAC66C-B937-49B7-A3C6-164A1A6E3B24}" dt="2022-02-11T00:38:49.748" v="1609" actId="20577"/>
        <pc:sldMkLst>
          <pc:docMk/>
          <pc:sldMk cId="3010975945" sldId="322"/>
        </pc:sldMkLst>
        <pc:spChg chg="add del mod ord">
          <ac:chgData name="Jernej Kavka" userId="39e6ea44-00e0-4051-baee-a884c5c2a521" providerId="ADAL" clId="{A3FAC66C-B937-49B7-A3C6-164A1A6E3B24}" dt="2022-02-11T00:23:25.920" v="1431" actId="478"/>
          <ac:spMkLst>
            <pc:docMk/>
            <pc:sldMk cId="3010975945" sldId="322"/>
            <ac:spMk id="2" creationId="{56E4CD6F-A724-45B5-88CD-A9E7B5287470}"/>
          </ac:spMkLst>
        </pc:spChg>
        <pc:spChg chg="mod ord">
          <ac:chgData name="Jernej Kavka" userId="39e6ea44-00e0-4051-baee-a884c5c2a521" providerId="ADAL" clId="{A3FAC66C-B937-49B7-A3C6-164A1A6E3B24}" dt="2022-02-11T00:23:13.537" v="1429" actId="700"/>
          <ac:spMkLst>
            <pc:docMk/>
            <pc:sldMk cId="3010975945" sldId="322"/>
            <ac:spMk id="6" creationId="{00000000-0000-0000-0000-000000000000}"/>
          </ac:spMkLst>
        </pc:spChg>
        <pc:spChg chg="mod ord">
          <ac:chgData name="Jernej Kavka" userId="39e6ea44-00e0-4051-baee-a884c5c2a521" providerId="ADAL" clId="{A3FAC66C-B937-49B7-A3C6-164A1A6E3B24}" dt="2022-02-11T00:38:49.748" v="1609" actId="20577"/>
          <ac:spMkLst>
            <pc:docMk/>
            <pc:sldMk cId="3010975945" sldId="322"/>
            <ac:spMk id="7" creationId="{00000000-0000-0000-0000-000000000000}"/>
          </ac:spMkLst>
        </pc:spChg>
      </pc:sldChg>
      <pc:sldChg chg="addSp delSp modSp new mod modClrScheme chgLayout">
        <pc:chgData name="Jernej Kavka" userId="39e6ea44-00e0-4051-baee-a884c5c2a521" providerId="ADAL" clId="{A3FAC66C-B937-49B7-A3C6-164A1A6E3B24}" dt="2022-02-10T22:27:22.657" v="614" actId="113"/>
        <pc:sldMkLst>
          <pc:docMk/>
          <pc:sldMk cId="3547729352" sldId="323"/>
        </pc:sldMkLst>
        <pc:spChg chg="del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2" creationId="{1B8D74A2-88BB-40BE-A3B1-766032D8F290}"/>
          </ac:spMkLst>
        </pc:spChg>
        <pc:spChg chg="del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3" creationId="{90384F77-12B1-4236-8771-BA4980DEC791}"/>
          </ac:spMkLst>
        </pc:spChg>
        <pc:spChg chg="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4" creationId="{0E3D85E8-B7BE-4AEF-8E51-013E9397037D}"/>
          </ac:spMkLst>
        </pc:spChg>
        <pc:spChg chg="del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5" creationId="{19996669-9E5D-4715-8518-760F9FFDFDCB}"/>
          </ac:spMkLst>
        </pc:spChg>
        <pc:spChg chg="add mod ord">
          <ac:chgData name="Jernej Kavka" userId="39e6ea44-00e0-4051-baee-a884c5c2a521" providerId="ADAL" clId="{A3FAC66C-B937-49B7-A3C6-164A1A6E3B24}" dt="2022-02-10T22:27:22.657" v="614" actId="113"/>
          <ac:spMkLst>
            <pc:docMk/>
            <pc:sldMk cId="3547729352" sldId="323"/>
            <ac:spMk id="6" creationId="{49007B70-26D7-425C-8243-25204086BBF6}"/>
          </ac:spMkLst>
        </pc:spChg>
        <pc:spChg chg="add mod ord">
          <ac:chgData name="Jernej Kavka" userId="39e6ea44-00e0-4051-baee-a884c5c2a521" providerId="ADAL" clId="{A3FAC66C-B937-49B7-A3C6-164A1A6E3B24}" dt="2022-02-10T22:23:58.572" v="453" actId="700"/>
          <ac:spMkLst>
            <pc:docMk/>
            <pc:sldMk cId="3547729352" sldId="323"/>
            <ac:spMk id="7" creationId="{D7FE6898-D89F-41EF-B7A4-49EBD15C5B1E}"/>
          </ac:spMkLst>
        </pc:spChg>
        <pc:picChg chg="add mod">
          <ac:chgData name="Jernej Kavka" userId="39e6ea44-00e0-4051-baee-a884c5c2a521" providerId="ADAL" clId="{A3FAC66C-B937-49B7-A3C6-164A1A6E3B24}" dt="2022-02-10T22:24:51.446" v="479" actId="1076"/>
          <ac:picMkLst>
            <pc:docMk/>
            <pc:sldMk cId="3547729352" sldId="323"/>
            <ac:picMk id="9" creationId="{C3493249-5EA4-465D-8FBF-3601509E0FE3}"/>
          </ac:picMkLst>
        </pc:picChg>
      </pc:sldChg>
      <pc:sldChg chg="addSp delSp modSp new del mod modClrScheme chgLayout">
        <pc:chgData name="Jernej Kavka" userId="39e6ea44-00e0-4051-baee-a884c5c2a521" providerId="ADAL" clId="{A3FAC66C-B937-49B7-A3C6-164A1A6E3B24}" dt="2022-02-10T22:26:46.731" v="610" actId="47"/>
        <pc:sldMkLst>
          <pc:docMk/>
          <pc:sldMk cId="1178634990" sldId="324"/>
        </pc:sldMkLst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2" creationId="{651220E2-D118-4804-A8D8-19233378AE34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3" creationId="{E176B25C-A878-43C4-98B1-AB8BB823BBF0}"/>
          </ac:spMkLst>
        </pc:spChg>
        <pc:spChg chg="del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4" creationId="{CEE08FFE-EC59-41FF-9CE6-18F94F46A199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5" creationId="{1FBFEE57-7995-4003-A1E6-84105CE42C37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6" creationId="{649A7FD7-30AA-4FC9-A9C6-85EC59974E4D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7" creationId="{6DA03163-F705-439B-A87A-FD80CAD92114}"/>
          </ac:spMkLst>
        </pc:spChg>
        <pc:spChg chg="del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8" creationId="{99CDEE41-36CB-45E6-9A75-1D574B124EB2}"/>
          </ac:spMkLst>
        </pc:spChg>
        <pc:spChg chg="del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9" creationId="{44460A2E-24EF-40C0-8248-E52D6C5577EC}"/>
          </ac:spMkLst>
        </pc:spChg>
        <pc:spChg chg="add mod ord">
          <ac:chgData name="Jernej Kavka" userId="39e6ea44-00e0-4051-baee-a884c5c2a521" providerId="ADAL" clId="{A3FAC66C-B937-49B7-A3C6-164A1A6E3B24}" dt="2022-02-10T22:26:31.822" v="608" actId="20577"/>
          <ac:spMkLst>
            <pc:docMk/>
            <pc:sldMk cId="1178634990" sldId="324"/>
            <ac:spMk id="10" creationId="{41ADCFDC-B6F2-402B-9A67-55FBDFBF5140}"/>
          </ac:spMkLst>
        </pc:spChg>
        <pc:spChg chg="add mod ord">
          <ac:chgData name="Jernej Kavka" userId="39e6ea44-00e0-4051-baee-a884c5c2a521" providerId="ADAL" clId="{A3FAC66C-B937-49B7-A3C6-164A1A6E3B24}" dt="2022-02-10T22:26:21.278" v="575" actId="700"/>
          <ac:spMkLst>
            <pc:docMk/>
            <pc:sldMk cId="1178634990" sldId="324"/>
            <ac:spMk id="11" creationId="{CA7D2280-0C13-4F27-B7E9-E926EB9590B4}"/>
          </ac:spMkLst>
        </pc:spChg>
      </pc:sldChg>
      <pc:sldChg chg="add del">
        <pc:chgData name="Jernej Kavka" userId="39e6ea44-00e0-4051-baee-a884c5c2a521" providerId="ADAL" clId="{A3FAC66C-B937-49B7-A3C6-164A1A6E3B24}" dt="2022-02-11T03:58:07.481" v="1699" actId="47"/>
        <pc:sldMkLst>
          <pc:docMk/>
          <pc:sldMk cId="1224349915" sldId="364"/>
        </pc:sldMkLst>
      </pc:sldChg>
      <pc:sldChg chg="modSp add mod">
        <pc:chgData name="Jernej Kavka" userId="39e6ea44-00e0-4051-baee-a884c5c2a521" providerId="ADAL" clId="{A3FAC66C-B937-49B7-A3C6-164A1A6E3B24}" dt="2022-02-10T22:28:29.862" v="655" actId="20577"/>
        <pc:sldMkLst>
          <pc:docMk/>
          <pc:sldMk cId="3439808608" sldId="395"/>
        </pc:sldMkLst>
        <pc:spChg chg="mod">
          <ac:chgData name="Jernej Kavka" userId="39e6ea44-00e0-4051-baee-a884c5c2a521" providerId="ADAL" clId="{A3FAC66C-B937-49B7-A3C6-164A1A6E3B24}" dt="2022-02-10T22:28:29.862" v="655" actId="20577"/>
          <ac:spMkLst>
            <pc:docMk/>
            <pc:sldMk cId="3439808608" sldId="395"/>
            <ac:spMk id="10" creationId="{61CA1302-92FD-434F-B944-B5F266BAF17B}"/>
          </ac:spMkLst>
        </pc:spChg>
      </pc:sldChg>
      <pc:sldChg chg="modSp add mod">
        <pc:chgData name="Jernej Kavka" userId="39e6ea44-00e0-4051-baee-a884c5c2a521" providerId="ADAL" clId="{A3FAC66C-B937-49B7-A3C6-164A1A6E3B24}" dt="2022-02-11T03:58:26.512" v="1702" actId="368"/>
        <pc:sldMkLst>
          <pc:docMk/>
          <pc:sldMk cId="3792687359" sldId="408"/>
        </pc:sldMkLst>
        <pc:spChg chg="mod">
          <ac:chgData name="Jernej Kavka" userId="39e6ea44-00e0-4051-baee-a884c5c2a521" providerId="ADAL" clId="{A3FAC66C-B937-49B7-A3C6-164A1A6E3B24}" dt="2022-02-11T03:58:26.512" v="1702" actId="368"/>
          <ac:spMkLst>
            <pc:docMk/>
            <pc:sldMk cId="3792687359" sldId="408"/>
            <ac:spMk id="2" creationId="{00000000-0000-0000-0000-000000000000}"/>
          </ac:spMkLst>
        </pc:spChg>
      </pc:sldChg>
      <pc:sldChg chg="modSp add mod">
        <pc:chgData name="Jernej Kavka" userId="39e6ea44-00e0-4051-baee-a884c5c2a521" providerId="ADAL" clId="{A3FAC66C-B937-49B7-A3C6-164A1A6E3B24}" dt="2022-02-11T00:28:26.824" v="1540" actId="20577"/>
        <pc:sldMkLst>
          <pc:docMk/>
          <pc:sldMk cId="3304690566" sldId="424"/>
        </pc:sldMkLst>
        <pc:spChg chg="mod">
          <ac:chgData name="Jernej Kavka" userId="39e6ea44-00e0-4051-baee-a884c5c2a521" providerId="ADAL" clId="{A3FAC66C-B937-49B7-A3C6-164A1A6E3B24}" dt="2022-02-11T00:28:26.824" v="1540" actId="20577"/>
          <ac:spMkLst>
            <pc:docMk/>
            <pc:sldMk cId="3304690566" sldId="424"/>
            <ac:spMk id="5" creationId="{BFF51993-13F4-4033-926B-02E5386F36F6}"/>
          </ac:spMkLst>
        </pc:spChg>
      </pc:sldChg>
      <pc:sldChg chg="modSp add mod modNotesTx">
        <pc:chgData name="Jernej Kavka" userId="39e6ea44-00e0-4051-baee-a884c5c2a521" providerId="ADAL" clId="{A3FAC66C-B937-49B7-A3C6-164A1A6E3B24}" dt="2022-02-11T05:24:07.169" v="1721" actId="20577"/>
        <pc:sldMkLst>
          <pc:docMk/>
          <pc:sldMk cId="836484375" sldId="425"/>
        </pc:sldMkLst>
        <pc:spChg chg="mod">
          <ac:chgData name="Jernej Kavka" userId="39e6ea44-00e0-4051-baee-a884c5c2a521" providerId="ADAL" clId="{A3FAC66C-B937-49B7-A3C6-164A1A6E3B24}" dt="2022-02-11T00:28:32.077" v="1544" actId="20577"/>
          <ac:spMkLst>
            <pc:docMk/>
            <pc:sldMk cId="836484375" sldId="425"/>
            <ac:spMk id="2" creationId="{AD2C8749-31A9-4676-8664-85AC330CDB93}"/>
          </ac:spMkLst>
        </pc:spChg>
      </pc:sldChg>
      <pc:sldChg chg="modSp add mod">
        <pc:chgData name="Jernej Kavka" userId="39e6ea44-00e0-4051-baee-a884c5c2a521" providerId="ADAL" clId="{A3FAC66C-B937-49B7-A3C6-164A1A6E3B24}" dt="2022-02-11T00:28:55.065" v="1565" actId="20577"/>
        <pc:sldMkLst>
          <pc:docMk/>
          <pc:sldMk cId="4196601872" sldId="426"/>
        </pc:sldMkLst>
        <pc:spChg chg="mod">
          <ac:chgData name="Jernej Kavka" userId="39e6ea44-00e0-4051-baee-a884c5c2a521" providerId="ADAL" clId="{A3FAC66C-B937-49B7-A3C6-164A1A6E3B24}" dt="2022-02-11T00:28:55.065" v="1565" actId="20577"/>
          <ac:spMkLst>
            <pc:docMk/>
            <pc:sldMk cId="4196601872" sldId="426"/>
            <ac:spMk id="2" creationId="{AD2C8749-31A9-4676-8664-85AC330CDB93}"/>
          </ac:spMkLst>
        </pc:spChg>
      </pc:sldChg>
      <pc:sldChg chg="addSp delSp modSp new del mod modClrScheme chgLayout">
        <pc:chgData name="Jernej Kavka" userId="39e6ea44-00e0-4051-baee-a884c5c2a521" providerId="ADAL" clId="{A3FAC66C-B937-49B7-A3C6-164A1A6E3B24}" dt="2022-02-10T23:48:30.046" v="950" actId="47"/>
        <pc:sldMkLst>
          <pc:docMk/>
          <pc:sldMk cId="2705132700" sldId="427"/>
        </pc:sldMkLst>
        <pc:spChg chg="del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2" creationId="{0099FDAC-1AE9-4D84-91C7-152B60DF00AB}"/>
          </ac:spMkLst>
        </pc:spChg>
        <pc:spChg chg="del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3" creationId="{55A7EB25-203A-49E7-9472-2D35ADAD1E62}"/>
          </ac:spMkLst>
        </pc:spChg>
        <pc:spChg chg="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4" creationId="{555E9791-294E-49FE-AEEA-216C0011C88E}"/>
          </ac:spMkLst>
        </pc:spChg>
        <pc:spChg chg="add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5" creationId="{D775703F-2ADE-4138-B8F5-1291C05EAD22}"/>
          </ac:spMkLst>
        </pc:spChg>
        <pc:spChg chg="add mod ord">
          <ac:chgData name="Jernej Kavka" userId="39e6ea44-00e0-4051-baee-a884c5c2a521" providerId="ADAL" clId="{A3FAC66C-B937-49B7-A3C6-164A1A6E3B24}" dt="2022-02-10T22:29:01.782" v="657" actId="700"/>
          <ac:spMkLst>
            <pc:docMk/>
            <pc:sldMk cId="2705132700" sldId="427"/>
            <ac:spMk id="6" creationId="{D7DBEAD2-ECF7-41CE-8C15-ACBF77E28A56}"/>
          </ac:spMkLst>
        </pc:spChg>
      </pc:sldChg>
      <pc:sldChg chg="addSp delSp modSp new mod modClrScheme modAnim chgLayout">
        <pc:chgData name="Jernej Kavka" userId="39e6ea44-00e0-4051-baee-a884c5c2a521" providerId="ADAL" clId="{A3FAC66C-B937-49B7-A3C6-164A1A6E3B24}" dt="2022-02-11T00:36:29.439" v="1594" actId="20577"/>
        <pc:sldMkLst>
          <pc:docMk/>
          <pc:sldMk cId="1089477625" sldId="428"/>
        </pc:sldMkLst>
        <pc:spChg chg="del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2" creationId="{F5C40DEB-4006-44EE-8669-AE66ABAD8567}"/>
          </ac:spMkLst>
        </pc:spChg>
        <pc:spChg chg="del mod ord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3" creationId="{29566A86-7299-41B9-8CE3-84B6A1B04A85}"/>
          </ac:spMkLst>
        </pc:spChg>
        <pc:spChg chg="add mod ord">
          <ac:chgData name="Jernej Kavka" userId="39e6ea44-00e0-4051-baee-a884c5c2a521" providerId="ADAL" clId="{A3FAC66C-B937-49B7-A3C6-164A1A6E3B24}" dt="2022-02-11T00:25:19.251" v="1511" actId="20577"/>
          <ac:spMkLst>
            <pc:docMk/>
            <pc:sldMk cId="1089477625" sldId="428"/>
            <ac:spMk id="4" creationId="{7B9957D1-3109-44B6-A31B-BDA0D466CA40}"/>
          </ac:spMkLst>
        </pc:spChg>
        <pc:spChg chg="add mod ord">
          <ac:chgData name="Jernej Kavka" userId="39e6ea44-00e0-4051-baee-a884c5c2a521" providerId="ADAL" clId="{A3FAC66C-B937-49B7-A3C6-164A1A6E3B24}" dt="2022-02-10T22:57:00.994" v="659" actId="700"/>
          <ac:spMkLst>
            <pc:docMk/>
            <pc:sldMk cId="1089477625" sldId="428"/>
            <ac:spMk id="5" creationId="{E1E2558B-06F8-4E87-AF07-F8AFAAA73B8E}"/>
          </ac:spMkLst>
        </pc:spChg>
        <pc:spChg chg="add mod">
          <ac:chgData name="Jernej Kavka" userId="39e6ea44-00e0-4051-baee-a884c5c2a521" providerId="ADAL" clId="{A3FAC66C-B937-49B7-A3C6-164A1A6E3B24}" dt="2022-02-11T00:36:29.439" v="1594" actId="20577"/>
          <ac:spMkLst>
            <pc:docMk/>
            <pc:sldMk cId="1089477625" sldId="428"/>
            <ac:spMk id="14" creationId="{3DEC8E93-7F5B-41D1-832D-16E894E0704D}"/>
          </ac:spMkLst>
        </pc:spChg>
        <pc:spChg chg="add mod">
          <ac:chgData name="Jernej Kavka" userId="39e6ea44-00e0-4051-baee-a884c5c2a521" providerId="ADAL" clId="{A3FAC66C-B937-49B7-A3C6-164A1A6E3B24}" dt="2022-02-11T00:36:25.741" v="1593" actId="122"/>
          <ac:spMkLst>
            <pc:docMk/>
            <pc:sldMk cId="1089477625" sldId="428"/>
            <ac:spMk id="15" creationId="{44CBD361-7B8B-448F-A57A-7E1853081C5C}"/>
          </ac:spMkLst>
        </pc:spChg>
        <pc:picChg chg="add mod">
          <ac:chgData name="Jernej Kavka" userId="39e6ea44-00e0-4051-baee-a884c5c2a521" providerId="ADAL" clId="{A3FAC66C-B937-49B7-A3C6-164A1A6E3B24}" dt="2022-02-11T00:36:20.765" v="1591" actId="14100"/>
          <ac:picMkLst>
            <pc:docMk/>
            <pc:sldMk cId="1089477625" sldId="428"/>
            <ac:picMk id="7" creationId="{A147A33E-7BD1-4C50-BE7E-F6AD4D7A6875}"/>
          </ac:picMkLst>
        </pc:picChg>
        <pc:picChg chg="add mod">
          <ac:chgData name="Jernej Kavka" userId="39e6ea44-00e0-4051-baee-a884c5c2a521" providerId="ADAL" clId="{A3FAC66C-B937-49B7-A3C6-164A1A6E3B24}" dt="2022-02-11T00:36:02.954" v="1586" actId="14100"/>
          <ac:picMkLst>
            <pc:docMk/>
            <pc:sldMk cId="1089477625" sldId="428"/>
            <ac:picMk id="9" creationId="{FAF67086-EE32-4F60-AB6D-991A5792138D}"/>
          </ac:picMkLst>
        </pc:picChg>
        <pc:cxnChg chg="add mod">
          <ac:chgData name="Jernej Kavka" userId="39e6ea44-00e0-4051-baee-a884c5c2a521" providerId="ADAL" clId="{A3FAC66C-B937-49B7-A3C6-164A1A6E3B24}" dt="2022-02-10T23:02:59.746" v="691" actId="14100"/>
          <ac:cxnSpMkLst>
            <pc:docMk/>
            <pc:sldMk cId="1089477625" sldId="428"/>
            <ac:cxnSpMk id="11" creationId="{997E1E22-3CF3-41BF-9275-2F903439A181}"/>
          </ac:cxnSpMkLst>
        </pc:cxnChg>
      </pc:sldChg>
      <pc:sldChg chg="addSp delSp modSp new mod modClrScheme modAnim modShow chgLayout">
        <pc:chgData name="Jernej Kavka" userId="39e6ea44-00e0-4051-baee-a884c5c2a521" providerId="ADAL" clId="{A3FAC66C-B937-49B7-A3C6-164A1A6E3B24}" dt="2022-02-10T23:35:13.651" v="947" actId="729"/>
        <pc:sldMkLst>
          <pc:docMk/>
          <pc:sldMk cId="1160158169" sldId="429"/>
        </pc:sldMkLst>
        <pc:spChg chg="del mod ord">
          <ac:chgData name="Jernej Kavka" userId="39e6ea44-00e0-4051-baee-a884c5c2a521" providerId="ADAL" clId="{A3FAC66C-B937-49B7-A3C6-164A1A6E3B24}" dt="2022-02-10T23:17:57.338" v="910" actId="700"/>
          <ac:spMkLst>
            <pc:docMk/>
            <pc:sldMk cId="1160158169" sldId="429"/>
            <ac:spMk id="2" creationId="{FDE14D1D-DCEE-4434-9D1E-3FE11018FE6C}"/>
          </ac:spMkLst>
        </pc:spChg>
        <pc:spChg chg="del">
          <ac:chgData name="Jernej Kavka" userId="39e6ea44-00e0-4051-baee-a884c5c2a521" providerId="ADAL" clId="{A3FAC66C-B937-49B7-A3C6-164A1A6E3B24}" dt="2022-02-10T23:17:57.338" v="910" actId="700"/>
          <ac:spMkLst>
            <pc:docMk/>
            <pc:sldMk cId="1160158169" sldId="429"/>
            <ac:spMk id="3" creationId="{E76AA44E-B941-4754-A7F0-06E38C3D19CA}"/>
          </ac:spMkLst>
        </pc:spChg>
        <pc:spChg chg="add del mod ord">
          <ac:chgData name="Jernej Kavka" userId="39e6ea44-00e0-4051-baee-a884c5c2a521" providerId="ADAL" clId="{A3FAC66C-B937-49B7-A3C6-164A1A6E3B24}" dt="2022-02-10T23:21:35.547" v="911" actId="22"/>
          <ac:spMkLst>
            <pc:docMk/>
            <pc:sldMk cId="1160158169" sldId="429"/>
            <ac:spMk id="4" creationId="{B4C3822E-0F51-4156-9A42-573B8A58DF57}"/>
          </ac:spMkLst>
        </pc:spChg>
        <pc:picChg chg="add mod ord modCrop">
          <ac:chgData name="Jernej Kavka" userId="39e6ea44-00e0-4051-baee-a884c5c2a521" providerId="ADAL" clId="{A3FAC66C-B937-49B7-A3C6-164A1A6E3B24}" dt="2022-02-10T23:21:35.547" v="911" actId="22"/>
          <ac:picMkLst>
            <pc:docMk/>
            <pc:sldMk cId="1160158169" sldId="429"/>
            <ac:picMk id="6" creationId="{3A6DE440-2C68-4934-911A-947A0D549415}"/>
          </ac:picMkLst>
        </pc:picChg>
        <pc:cxnChg chg="add mod">
          <ac:chgData name="Jernej Kavka" userId="39e6ea44-00e0-4051-baee-a884c5c2a521" providerId="ADAL" clId="{A3FAC66C-B937-49B7-A3C6-164A1A6E3B24}" dt="2022-02-10T23:22:01.054" v="914" actId="14100"/>
          <ac:cxnSpMkLst>
            <pc:docMk/>
            <pc:sldMk cId="1160158169" sldId="429"/>
            <ac:cxnSpMk id="7" creationId="{6176EB06-7267-478D-9C9E-5B7A0DDEBC79}"/>
          </ac:cxnSpMkLst>
        </pc:cxnChg>
      </pc:sldChg>
      <pc:sldChg chg="new del">
        <pc:chgData name="Jernej Kavka" userId="39e6ea44-00e0-4051-baee-a884c5c2a521" providerId="ADAL" clId="{A3FAC66C-B937-49B7-A3C6-164A1A6E3B24}" dt="2022-02-10T23:15:29.842" v="908" actId="47"/>
        <pc:sldMkLst>
          <pc:docMk/>
          <pc:sldMk cId="1825436778" sldId="429"/>
        </pc:sldMkLst>
      </pc:sldChg>
      <pc:sldChg chg="addSp delSp modSp new del mod modClrScheme chgLayout">
        <pc:chgData name="Jernej Kavka" userId="39e6ea44-00e0-4051-baee-a884c5c2a521" providerId="ADAL" clId="{A3FAC66C-B937-49B7-A3C6-164A1A6E3B24}" dt="2022-02-10T23:14:24.877" v="905" actId="47"/>
        <pc:sldMkLst>
          <pc:docMk/>
          <pc:sldMk cId="2965033271" sldId="429"/>
        </pc:sldMkLst>
        <pc:spChg chg="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2" creationId="{58674F26-F9A6-4FA9-8BD6-7850EFB87F7E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3" creationId="{A744097B-ADBC-45B1-BA12-543B943BEF5F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4" creationId="{5C7E76C7-43EC-4B16-A26A-9979FEEB4E41}"/>
          </ac:spMkLst>
        </pc:spChg>
        <pc:spChg chg="add del mod ord">
          <ac:chgData name="Jernej Kavka" userId="39e6ea44-00e0-4051-baee-a884c5c2a521" providerId="ADAL" clId="{A3FAC66C-B937-49B7-A3C6-164A1A6E3B24}" dt="2022-02-10T23:13:40.053" v="877" actId="700"/>
          <ac:spMkLst>
            <pc:docMk/>
            <pc:sldMk cId="2965033271" sldId="429"/>
            <ac:spMk id="5" creationId="{78498E78-1CDC-498D-BDF1-6A84B2004B52}"/>
          </ac:spMkLst>
        </pc:spChg>
        <pc:spChg chg="add mod ord">
          <ac:chgData name="Jernej Kavka" userId="39e6ea44-00e0-4051-baee-a884c5c2a521" providerId="ADAL" clId="{A3FAC66C-B937-49B7-A3C6-164A1A6E3B24}" dt="2022-02-10T23:13:49.184" v="901" actId="20577"/>
          <ac:spMkLst>
            <pc:docMk/>
            <pc:sldMk cId="2965033271" sldId="429"/>
            <ac:spMk id="6" creationId="{8AB3466C-1CF8-4977-8226-E3B2CA76C798}"/>
          </ac:spMkLst>
        </pc:spChg>
        <pc:spChg chg="add del mod ord">
          <ac:chgData name="Jernej Kavka" userId="39e6ea44-00e0-4051-baee-a884c5c2a521" providerId="ADAL" clId="{A3FAC66C-B937-49B7-A3C6-164A1A6E3B24}" dt="2022-02-10T23:13:53.322" v="902"/>
          <ac:spMkLst>
            <pc:docMk/>
            <pc:sldMk cId="2965033271" sldId="429"/>
            <ac:spMk id="7" creationId="{539637FB-BA35-4DB1-AA17-099FC36A5DB2}"/>
          </ac:spMkLst>
        </pc:spChg>
        <pc:picChg chg="add mod ord">
          <ac:chgData name="Jernej Kavka" userId="39e6ea44-00e0-4051-baee-a884c5c2a521" providerId="ADAL" clId="{A3FAC66C-B937-49B7-A3C6-164A1A6E3B24}" dt="2022-02-10T23:13:59.993" v="903" actId="167"/>
          <ac:picMkLst>
            <pc:docMk/>
            <pc:sldMk cId="2965033271" sldId="429"/>
            <ac:picMk id="8" creationId="{3C883723-CA85-41A7-ABF2-BB40177E6617}"/>
          </ac:picMkLst>
        </pc:picChg>
      </pc:sldChg>
      <pc:sldChg chg="addSp modSp add mod modAnim modShow modNotesTx">
        <pc:chgData name="Jernej Kavka" userId="39e6ea44-00e0-4051-baee-a884c5c2a521" providerId="ADAL" clId="{A3FAC66C-B937-49B7-A3C6-164A1A6E3B24}" dt="2022-02-11T05:40:02.145" v="1729" actId="20577"/>
        <pc:sldMkLst>
          <pc:docMk/>
          <pc:sldMk cId="1949778467" sldId="430"/>
        </pc:sldMkLst>
        <pc:picChg chg="mod">
          <ac:chgData name="Jernej Kavka" userId="39e6ea44-00e0-4051-baee-a884c5c2a521" providerId="ADAL" clId="{A3FAC66C-B937-49B7-A3C6-164A1A6E3B24}" dt="2022-02-10T23:23:02.283" v="916" actId="14826"/>
          <ac:picMkLst>
            <pc:docMk/>
            <pc:sldMk cId="1949778467" sldId="430"/>
            <ac:picMk id="6" creationId="{3A6DE440-2C68-4934-911A-947A0D549415}"/>
          </ac:picMkLst>
        </pc:picChg>
        <pc:cxnChg chg="add mod">
          <ac:chgData name="Jernej Kavka" userId="39e6ea44-00e0-4051-baee-a884c5c2a521" providerId="ADAL" clId="{A3FAC66C-B937-49B7-A3C6-164A1A6E3B24}" dt="2022-02-10T23:23:22.531" v="924" actId="1076"/>
          <ac:cxnSpMkLst>
            <pc:docMk/>
            <pc:sldMk cId="1949778467" sldId="430"/>
            <ac:cxnSpMk id="5" creationId="{14A1EAE9-C93C-4557-BD08-1ADBFBA58B23}"/>
          </ac:cxnSpMkLst>
        </pc:cxnChg>
        <pc:cxnChg chg="mod">
          <ac:chgData name="Jernej Kavka" userId="39e6ea44-00e0-4051-baee-a884c5c2a521" providerId="ADAL" clId="{A3FAC66C-B937-49B7-A3C6-164A1A6E3B24}" dt="2022-02-10T23:23:25.688" v="925" actId="14100"/>
          <ac:cxnSpMkLst>
            <pc:docMk/>
            <pc:sldMk cId="1949778467" sldId="430"/>
            <ac:cxnSpMk id="7" creationId="{6176EB06-7267-478D-9C9E-5B7A0DDEBC79}"/>
          </ac:cxnSpMkLst>
        </pc:cxnChg>
      </pc:sldChg>
      <pc:sldChg chg="delSp modSp add mod delAnim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1133966926" sldId="431"/>
        </pc:sldMkLst>
        <pc:picChg chg="mod">
          <ac:chgData name="Jernej Kavka" userId="39e6ea44-00e0-4051-baee-a884c5c2a521" providerId="ADAL" clId="{A3FAC66C-B937-49B7-A3C6-164A1A6E3B24}" dt="2022-02-10T23:24:27.221" v="927" actId="14826"/>
          <ac:picMkLst>
            <pc:docMk/>
            <pc:sldMk cId="1133966926" sldId="431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24:38.516" v="930" actId="1076"/>
          <ac:cxnSpMkLst>
            <pc:docMk/>
            <pc:sldMk cId="1133966926" sldId="431"/>
            <ac:cxnSpMk id="5" creationId="{14A1EAE9-C93C-4557-BD08-1ADBFBA58B23}"/>
          </ac:cxnSpMkLst>
        </pc:cxnChg>
        <pc:cxnChg chg="del mod">
          <ac:chgData name="Jernej Kavka" userId="39e6ea44-00e0-4051-baee-a884c5c2a521" providerId="ADAL" clId="{A3FAC66C-B937-49B7-A3C6-164A1A6E3B24}" dt="2022-02-10T23:24:39.963" v="931" actId="478"/>
          <ac:cxnSpMkLst>
            <pc:docMk/>
            <pc:sldMk cId="1133966926" sldId="431"/>
            <ac:cxnSpMk id="7" creationId="{6176EB06-7267-478D-9C9E-5B7A0DDEBC79}"/>
          </ac:cxnSpMkLst>
        </pc:cxnChg>
      </pc:sldChg>
      <pc:sldChg chg="modSp add mod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3244097893" sldId="432"/>
        </pc:sldMkLst>
        <pc:picChg chg="mod">
          <ac:chgData name="Jernej Kavka" userId="39e6ea44-00e0-4051-baee-a884c5c2a521" providerId="ADAL" clId="{A3FAC66C-B937-49B7-A3C6-164A1A6E3B24}" dt="2022-02-10T23:29:40.412" v="933" actId="14826"/>
          <ac:picMkLst>
            <pc:docMk/>
            <pc:sldMk cId="3244097893" sldId="432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29:44.810" v="934" actId="1076"/>
          <ac:cxnSpMkLst>
            <pc:docMk/>
            <pc:sldMk cId="3244097893" sldId="432"/>
            <ac:cxnSpMk id="5" creationId="{14A1EAE9-C93C-4557-BD08-1ADBFBA58B23}"/>
          </ac:cxnSpMkLst>
        </pc:cxnChg>
      </pc:sldChg>
      <pc:sldChg chg="modSp add mod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897768684" sldId="433"/>
        </pc:sldMkLst>
        <pc:picChg chg="mod">
          <ac:chgData name="Jernej Kavka" userId="39e6ea44-00e0-4051-baee-a884c5c2a521" providerId="ADAL" clId="{A3FAC66C-B937-49B7-A3C6-164A1A6E3B24}" dt="2022-02-10T23:30:52.498" v="936" actId="14826"/>
          <ac:picMkLst>
            <pc:docMk/>
            <pc:sldMk cId="897768684" sldId="433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31:00.260" v="939" actId="1076"/>
          <ac:cxnSpMkLst>
            <pc:docMk/>
            <pc:sldMk cId="897768684" sldId="433"/>
            <ac:cxnSpMk id="5" creationId="{14A1EAE9-C93C-4557-BD08-1ADBFBA58B23}"/>
          </ac:cxnSpMkLst>
        </pc:cxnChg>
      </pc:sldChg>
      <pc:sldChg chg="addSp modSp add mod modAnim modShow">
        <pc:chgData name="Jernej Kavka" userId="39e6ea44-00e0-4051-baee-a884c5c2a521" providerId="ADAL" clId="{A3FAC66C-B937-49B7-A3C6-164A1A6E3B24}" dt="2022-02-10T23:35:13.651" v="947" actId="729"/>
        <pc:sldMkLst>
          <pc:docMk/>
          <pc:sldMk cId="4278257015" sldId="434"/>
        </pc:sldMkLst>
        <pc:picChg chg="mod">
          <ac:chgData name="Jernej Kavka" userId="39e6ea44-00e0-4051-baee-a884c5c2a521" providerId="ADAL" clId="{A3FAC66C-B937-49B7-A3C6-164A1A6E3B24}" dt="2022-02-10T23:31:27.818" v="941" actId="14826"/>
          <ac:picMkLst>
            <pc:docMk/>
            <pc:sldMk cId="4278257015" sldId="434"/>
            <ac:picMk id="6" creationId="{3A6DE440-2C68-4934-911A-947A0D549415}"/>
          </ac:picMkLst>
        </pc:picChg>
        <pc:cxnChg chg="mod">
          <ac:chgData name="Jernej Kavka" userId="39e6ea44-00e0-4051-baee-a884c5c2a521" providerId="ADAL" clId="{A3FAC66C-B937-49B7-A3C6-164A1A6E3B24}" dt="2022-02-10T23:31:36.184" v="944" actId="1076"/>
          <ac:cxnSpMkLst>
            <pc:docMk/>
            <pc:sldMk cId="4278257015" sldId="434"/>
            <ac:cxnSpMk id="5" creationId="{14A1EAE9-C93C-4557-BD08-1ADBFBA58B23}"/>
          </ac:cxnSpMkLst>
        </pc:cxnChg>
        <pc:cxnChg chg="add mod">
          <ac:chgData name="Jernej Kavka" userId="39e6ea44-00e0-4051-baee-a884c5c2a521" providerId="ADAL" clId="{A3FAC66C-B937-49B7-A3C6-164A1A6E3B24}" dt="2022-02-10T23:31:41.589" v="946" actId="1076"/>
          <ac:cxnSpMkLst>
            <pc:docMk/>
            <pc:sldMk cId="4278257015" sldId="434"/>
            <ac:cxnSpMk id="7" creationId="{A23AFAF7-714D-41AF-B08B-CF1897722CF0}"/>
          </ac:cxnSpMkLst>
        </pc:cxnChg>
      </pc:sldChg>
      <pc:sldChg chg="addSp delSp modSp add mod">
        <pc:chgData name="Jernej Kavka" userId="39e6ea44-00e0-4051-baee-a884c5c2a521" providerId="ADAL" clId="{A3FAC66C-B937-49B7-A3C6-164A1A6E3B24}" dt="2022-02-11T00:25:11.603" v="1510" actId="20577"/>
        <pc:sldMkLst>
          <pc:docMk/>
          <pc:sldMk cId="3683332579" sldId="435"/>
        </pc:sldMkLst>
        <pc:spChg chg="add del mod">
          <ac:chgData name="Jernej Kavka" userId="39e6ea44-00e0-4051-baee-a884c5c2a521" providerId="ADAL" clId="{A3FAC66C-B937-49B7-A3C6-164A1A6E3B24}" dt="2022-02-10T23:48:44.544" v="955" actId="478"/>
          <ac:spMkLst>
            <pc:docMk/>
            <pc:sldMk cId="3683332579" sldId="435"/>
            <ac:spMk id="3" creationId="{069583A0-E8AF-498C-A9BC-D32B1B5B07A6}"/>
          </ac:spMkLst>
        </pc:spChg>
        <pc:spChg chg="mod">
          <ac:chgData name="Jernej Kavka" userId="39e6ea44-00e0-4051-baee-a884c5c2a521" providerId="ADAL" clId="{A3FAC66C-B937-49B7-A3C6-164A1A6E3B24}" dt="2022-02-11T00:20:37.888" v="1400" actId="1076"/>
          <ac:spMkLst>
            <pc:docMk/>
            <pc:sldMk cId="3683332579" sldId="435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A3FAC66C-B937-49B7-A3C6-164A1A6E3B24}" dt="2022-02-11T00:20:33.330" v="1399" actId="478"/>
          <ac:spMkLst>
            <pc:docMk/>
            <pc:sldMk cId="3683332579" sldId="435"/>
            <ac:spMk id="7" creationId="{4E889D5E-17FA-416C-94D5-AE7B9F866F8C}"/>
          </ac:spMkLst>
        </pc:spChg>
        <pc:spChg chg="add del mod">
          <ac:chgData name="Jernej Kavka" userId="39e6ea44-00e0-4051-baee-a884c5c2a521" providerId="ADAL" clId="{A3FAC66C-B937-49B7-A3C6-164A1A6E3B24}" dt="2022-02-11T00:20:29.830" v="1398" actId="478"/>
          <ac:spMkLst>
            <pc:docMk/>
            <pc:sldMk cId="3683332579" sldId="435"/>
            <ac:spMk id="13" creationId="{00000000-0000-0000-0000-000000000000}"/>
          </ac:spMkLst>
        </pc:spChg>
        <pc:spChg chg="del">
          <ac:chgData name="Jernej Kavka" userId="39e6ea44-00e0-4051-baee-a884c5c2a521" providerId="ADAL" clId="{A3FAC66C-B937-49B7-A3C6-164A1A6E3B24}" dt="2022-02-10T23:48:51.497" v="958" actId="478"/>
          <ac:spMkLst>
            <pc:docMk/>
            <pc:sldMk cId="3683332579" sldId="435"/>
            <ac:spMk id="17" creationId="{A438A5E1-5EC1-4848-899C-2E115270391D}"/>
          </ac:spMkLst>
        </pc:spChg>
        <pc:spChg chg="mod">
          <ac:chgData name="Jernej Kavka" userId="39e6ea44-00e0-4051-baee-a884c5c2a521" providerId="ADAL" clId="{A3FAC66C-B937-49B7-A3C6-164A1A6E3B24}" dt="2022-02-11T00:25:11.603" v="1510" actId="20577"/>
          <ac:spMkLst>
            <pc:docMk/>
            <pc:sldMk cId="3683332579" sldId="435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37.888" v="1400" actId="1076"/>
          <ac:spMkLst>
            <pc:docMk/>
            <pc:sldMk cId="3683332579" sldId="435"/>
            <ac:spMk id="21" creationId="{00000000-0000-0000-0000-000000000000}"/>
          </ac:spMkLst>
        </pc:spChg>
      </pc:sldChg>
      <pc:sldChg chg="addSp delSp modSp add del mod">
        <pc:chgData name="Jernej Kavka" userId="39e6ea44-00e0-4051-baee-a884c5c2a521" providerId="ADAL" clId="{A3FAC66C-B937-49B7-A3C6-164A1A6E3B24}" dt="2022-02-11T03:56:07.401" v="1690" actId="47"/>
        <pc:sldMkLst>
          <pc:docMk/>
          <pc:sldMk cId="4141610747" sldId="436"/>
        </pc:sldMkLst>
        <pc:spChg chg="add del mod">
          <ac:chgData name="Jernej Kavka" userId="39e6ea44-00e0-4051-baee-a884c5c2a521" providerId="ADAL" clId="{A3FAC66C-B937-49B7-A3C6-164A1A6E3B24}" dt="2022-02-11T00:20:50.571" v="1402" actId="478"/>
          <ac:spMkLst>
            <pc:docMk/>
            <pc:sldMk cId="4141610747" sldId="436"/>
            <ac:spMk id="3" creationId="{BE5E3CBF-F282-435E-B65D-FE09AADDAAEF}"/>
          </ac:spMkLst>
        </pc:spChg>
        <pc:spChg chg="mod">
          <ac:chgData name="Jernej Kavka" userId="39e6ea44-00e0-4051-baee-a884c5c2a521" providerId="ADAL" clId="{A3FAC66C-B937-49B7-A3C6-164A1A6E3B24}" dt="2022-02-10T23:49:22.735" v="998" actId="20577"/>
          <ac:spMkLst>
            <pc:docMk/>
            <pc:sldMk cId="4141610747" sldId="436"/>
            <ac:spMk id="4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6" creationId="{00000000-0000-0000-0000-000000000000}"/>
          </ac:spMkLst>
        </pc:spChg>
        <pc:spChg chg="del mod">
          <ac:chgData name="Jernej Kavka" userId="39e6ea44-00e0-4051-baee-a884c5c2a521" providerId="ADAL" clId="{A3FAC66C-B937-49B7-A3C6-164A1A6E3B24}" dt="2022-02-11T00:20:45.704" v="1401" actId="478"/>
          <ac:spMkLst>
            <pc:docMk/>
            <pc:sldMk cId="4141610747" sldId="436"/>
            <ac:spMk id="13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18" creationId="{00000000-0000-0000-0000-000000000000}"/>
          </ac:spMkLst>
        </pc:spChg>
        <pc:spChg chg="mod">
          <ac:chgData name="Jernej Kavka" userId="39e6ea44-00e0-4051-baee-a884c5c2a521" providerId="ADAL" clId="{A3FAC66C-B937-49B7-A3C6-164A1A6E3B24}" dt="2022-02-11T00:20:56.860" v="1403" actId="1076"/>
          <ac:spMkLst>
            <pc:docMk/>
            <pc:sldMk cId="4141610747" sldId="436"/>
            <ac:spMk id="21" creationId="{00000000-0000-0000-0000-000000000000}"/>
          </ac:spMkLst>
        </pc:spChg>
      </pc:sldChg>
      <pc:sldChg chg="addSp delSp modSp new mod modClrScheme chgLayout">
        <pc:chgData name="Jernej Kavka" userId="39e6ea44-00e0-4051-baee-a884c5c2a521" providerId="ADAL" clId="{A3FAC66C-B937-49B7-A3C6-164A1A6E3B24}" dt="2022-02-11T00:10:38.355" v="1327" actId="5793"/>
        <pc:sldMkLst>
          <pc:docMk/>
          <pc:sldMk cId="514443678" sldId="437"/>
        </pc:sldMkLst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2" creationId="{FC34EFDD-AA02-4B5D-8514-F33C0E6DE29D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3" creationId="{7CF4FDBD-01BB-45D1-B97C-CF0CC847BEB8}"/>
          </ac:spMkLst>
        </pc:spChg>
        <pc:spChg chg="del mod ord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4" creationId="{A1C24CEE-9E24-44BF-A8D1-2390C6D249FB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5" creationId="{7275C072-B098-431E-A40C-08BA05037B39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6" creationId="{2257774C-392A-4BA7-8B39-40E3C65C0940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7" creationId="{3ED25E81-0089-4F22-9F11-6932A37C19E0}"/>
          </ac:spMkLst>
        </pc:spChg>
        <pc:spChg chg="del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8" creationId="{13D16E3E-3945-48CD-BDD1-1F12F49C3BFD}"/>
          </ac:spMkLst>
        </pc:spChg>
        <pc:spChg chg="del mod ord">
          <ac:chgData name="Jernej Kavka" userId="39e6ea44-00e0-4051-baee-a884c5c2a521" providerId="ADAL" clId="{A3FAC66C-B937-49B7-A3C6-164A1A6E3B24}" dt="2022-02-11T00:07:50.194" v="1163" actId="700"/>
          <ac:spMkLst>
            <pc:docMk/>
            <pc:sldMk cId="514443678" sldId="437"/>
            <ac:spMk id="9" creationId="{35DF2A76-BCBC-4039-87D5-8501CFC1CBF7}"/>
          </ac:spMkLst>
        </pc:spChg>
        <pc:spChg chg="add mod ord">
          <ac:chgData name="Jernej Kavka" userId="39e6ea44-00e0-4051-baee-a884c5c2a521" providerId="ADAL" clId="{A3FAC66C-B937-49B7-A3C6-164A1A6E3B24}" dt="2022-02-11T00:07:56.173" v="1170" actId="20577"/>
          <ac:spMkLst>
            <pc:docMk/>
            <pc:sldMk cId="514443678" sldId="437"/>
            <ac:spMk id="10" creationId="{1329B380-B5D5-4A65-BCA0-7897DD771ABF}"/>
          </ac:spMkLst>
        </pc:spChg>
        <pc:spChg chg="add mod ord">
          <ac:chgData name="Jernej Kavka" userId="39e6ea44-00e0-4051-baee-a884c5c2a521" providerId="ADAL" clId="{A3FAC66C-B937-49B7-A3C6-164A1A6E3B24}" dt="2022-02-11T00:10:38.355" v="1327" actId="5793"/>
          <ac:spMkLst>
            <pc:docMk/>
            <pc:sldMk cId="514443678" sldId="437"/>
            <ac:spMk id="11" creationId="{C703516D-2C0A-4B00-A86B-FC304CCF0A82}"/>
          </ac:spMkLst>
        </pc:spChg>
      </pc:sldChg>
      <pc:sldChg chg="modSp add mod">
        <pc:chgData name="Jernej Kavka" userId="39e6ea44-00e0-4051-baee-a884c5c2a521" providerId="ADAL" clId="{A3FAC66C-B937-49B7-A3C6-164A1A6E3B24}" dt="2022-02-11T03:56:12.266" v="1697" actId="20577"/>
        <pc:sldMkLst>
          <pc:docMk/>
          <pc:sldMk cId="3927852605" sldId="438"/>
        </pc:sldMkLst>
        <pc:spChg chg="mod">
          <ac:chgData name="Jernej Kavka" userId="39e6ea44-00e0-4051-baee-a884c5c2a521" providerId="ADAL" clId="{A3FAC66C-B937-49B7-A3C6-164A1A6E3B24}" dt="2022-02-11T03:56:12.266" v="1697" actId="20577"/>
          <ac:spMkLst>
            <pc:docMk/>
            <pc:sldMk cId="3927852605" sldId="43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say “thank you” and then pause for 4-5 seconds… to give the audience time to applaud!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pause for applause here!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547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055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97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/rules/rules-to-better-</a:t>
            </a:r>
            <a:r>
              <a:rPr lang="en-US" err="1"/>
              <a:t>powerpoint</a:t>
            </a:r>
            <a:r>
              <a:rPr lang="en-US"/>
              <a:t>-presentations </a:t>
            </a:r>
          </a:p>
        </p:txBody>
      </p:sp>
    </p:spTree>
    <p:extLst>
      <p:ext uri="{BB962C8B-B14F-4D97-AF65-F5344CB8AC3E}">
        <p14:creationId xmlns:p14="http://schemas.microsoft.com/office/powerpoint/2010/main" val="49551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Use https://github.com/SSWConsulting/SSW.FireEmoji/blob/main/Data/CommitMessages.csv </a:t>
            </a:r>
          </a:p>
        </p:txBody>
      </p:sp>
    </p:spTree>
    <p:extLst>
      <p:ext uri="{BB962C8B-B14F-4D97-AF65-F5344CB8AC3E}">
        <p14:creationId xmlns:p14="http://schemas.microsoft.com/office/powerpoint/2010/main" val="232877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Just copy your Agenda slide and change one word (From Agenda to Summary) </a:t>
            </a:r>
          </a:p>
        </p:txBody>
      </p:sp>
    </p:spTree>
    <p:extLst>
      <p:ext uri="{BB962C8B-B14F-4D97-AF65-F5344CB8AC3E}">
        <p14:creationId xmlns:p14="http://schemas.microsoft.com/office/powerpoint/2010/main" val="364872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fireemoji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eemoji.io/" TargetMode="External"/><Relationship Id="rId2" Type="http://schemas.openxmlformats.org/officeDocument/2006/relationships/hyperlink" Target="https://dotnet.microsoft.com/en-us/apps/machinelearning-ai/ml-dotnet/model-build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moji.io/" TargetMode="External"/><Relationship Id="rId4" Type="http://schemas.openxmlformats.org/officeDocument/2006/relationships/hyperlink" Target="https://github.com/sswConsulting/ssw.fireemoj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emf"/><Relationship Id="rId4" Type="http://schemas.openxmlformats.org/officeDocument/2006/relationships/hyperlink" Target="mailto:info@ssw.com.a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ml.n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9.emf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23D40-0AF0-4394-BD1A-43E34EF19B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8749-31A9-4676-8664-85AC330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Rock, Paper, Scissors, Lizard, Spock (ML)</a:t>
            </a:r>
            <a:endParaRPr lang="en-AU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FD49-5100-442E-AC84-D441AC771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9CE48-C199-4F98-A569-B550EAEDA1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7A544D8-182B-4010-AA7F-958549397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919090"/>
              </p:ext>
            </p:extLst>
          </p:nvPr>
        </p:nvGraphicFramePr>
        <p:xfrm>
          <a:off x="752902" y="1825625"/>
          <a:ext cx="525304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634">
                  <a:extLst>
                    <a:ext uri="{9D8B030D-6E8A-4147-A177-3AD203B41FA5}">
                      <a16:colId xmlns:a16="http://schemas.microsoft.com/office/drawing/2014/main" val="106205670"/>
                    </a:ext>
                  </a:extLst>
                </a:gridCol>
                <a:gridCol w="3010409">
                  <a:extLst>
                    <a:ext uri="{9D8B030D-6E8A-4147-A177-3AD203B41FA5}">
                      <a16:colId xmlns:a16="http://schemas.microsoft.com/office/drawing/2014/main" val="3381135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Opponent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Winner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48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1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2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2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03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8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Spock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1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Lizard</a:t>
                      </a:r>
                      <a:endParaRPr lang="en-AU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3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08319"/>
                  </a:ext>
                </a:extLst>
              </a:tr>
            </a:tbl>
          </a:graphicData>
        </a:graphic>
      </p:graphicFrame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6A3834-D588-4F2E-B823-17D175543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27" y="1316181"/>
            <a:ext cx="4717473" cy="47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0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D7098D7-9DCF-4C6F-85CF-43B39973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t="15736" r="26741" b="32803"/>
          <a:stretch/>
        </p:blipFill>
        <p:spPr bwMode="auto">
          <a:xfrm>
            <a:off x="7373251" y="3579557"/>
            <a:ext cx="5138058" cy="37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1921795"/>
            <a:ext cx="9863282" cy="4568825"/>
          </a:xfrm>
        </p:spPr>
        <p:txBody>
          <a:bodyPr>
            <a:normAutofit/>
          </a:bodyPr>
          <a:lstStyle/>
          <a:p>
            <a:r>
              <a:rPr lang="en-AU" sz="2800" dirty="0"/>
              <a:t>ML.NET is a C# SDK for Machine Learning</a:t>
            </a:r>
          </a:p>
          <a:p>
            <a:r>
              <a:rPr lang="en-AU" sz="2800" dirty="0"/>
              <a:t>Model Builder is a Visual Studio and VS Code extension</a:t>
            </a:r>
          </a:p>
          <a:p>
            <a:pPr lvl="1"/>
            <a:r>
              <a:rPr lang="en-AU" sz="2800" dirty="0"/>
              <a:t>✅ Is easy to use</a:t>
            </a:r>
          </a:p>
          <a:p>
            <a:pPr lvl="1"/>
            <a:r>
              <a:rPr lang="en-AU" sz="2800" dirty="0"/>
              <a:t>✅ Allows quick prototyping</a:t>
            </a:r>
          </a:p>
          <a:p>
            <a:pPr lvl="1"/>
            <a:r>
              <a:rPr lang="en-AU" sz="2800" dirty="0"/>
              <a:t>✅ Has many scenarios built in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ML.NET Model Builder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216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07B70-26D7-425C-8243-25204086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ML.NET Model Builder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FE6898-D89F-41EF-B7A4-49EBD15C5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D85E8-B7BE-4AEF-8E51-013E939703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93249-5EA4-465D-8FBF-3601509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1"/>
            <a:ext cx="12192000" cy="58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9957D1-3109-44B6-A31B-BDA0D466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</a:t>
            </a:r>
            <a:r>
              <a:rPr lang="en-AU" b="1" err="1"/>
              <a:t>gitmoji</a:t>
            </a:r>
            <a:r>
              <a:rPr lang="en-AU" b="1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2558B-06F8-4E87-AF07-F8AFAAA73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7A33E-7BD1-4C50-BE7E-F6AD4D7A6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68" y="2179416"/>
            <a:ext cx="5495857" cy="3369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67086-EE32-4F60-AB6D-991A5792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540844"/>
            <a:ext cx="5562980" cy="27504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E1E22-3CF3-41BF-9275-2F903439A181}"/>
              </a:ext>
            </a:extLst>
          </p:cNvPr>
          <p:cNvCxnSpPr>
            <a:cxnSpLocks/>
          </p:cNvCxnSpPr>
          <p:nvPr/>
        </p:nvCxnSpPr>
        <p:spPr>
          <a:xfrm>
            <a:off x="5667755" y="4024310"/>
            <a:ext cx="9236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EC8E93-7F5B-41D1-832D-16E894E0704D}"/>
              </a:ext>
            </a:extLst>
          </p:cNvPr>
          <p:cNvSpPr txBox="1"/>
          <p:nvPr/>
        </p:nvSpPr>
        <p:spPr>
          <a:xfrm>
            <a:off x="104774" y="5291314"/>
            <a:ext cx="5562980" cy="38711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pPr algn="ctr"/>
            <a:r>
              <a:rPr lang="en-AU" sz="1600">
                <a:solidFill>
                  <a:schemeClr val="bg1"/>
                </a:solidFill>
              </a:rPr>
              <a:t>See README.MD and PRs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BD361-7B8B-448F-A57A-7E1853081C5C}"/>
              </a:ext>
            </a:extLst>
          </p:cNvPr>
          <p:cNvSpPr txBox="1"/>
          <p:nvPr/>
        </p:nvSpPr>
        <p:spPr>
          <a:xfrm>
            <a:off x="6591368" y="5551064"/>
            <a:ext cx="5495857" cy="465688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normAutofit/>
          </a:bodyPr>
          <a:lstStyle/>
          <a:p>
            <a:pPr algn="ctr"/>
            <a:r>
              <a:rPr lang="en-AU" sz="1600">
                <a:solidFill>
                  <a:schemeClr val="bg1"/>
                </a:solidFill>
              </a:rPr>
              <a:t>2 UI fixes 💄, 2 new features ✨ and 1 typo fix 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89422B-0E4E-4F79-B39A-FA71C84BC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108947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1" y="1689100"/>
            <a:ext cx="10686197" cy="4549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/>
              <a:t>❌ Not every git user knows how to use them</a:t>
            </a:r>
          </a:p>
          <a:p>
            <a:pPr marL="0" indent="0">
              <a:buNone/>
            </a:pPr>
            <a:r>
              <a:rPr lang="en-AU" sz="2800"/>
              <a:t>❌ Vague descriptions, no examples</a:t>
            </a:r>
          </a:p>
          <a:p>
            <a:pPr marL="0" indent="0">
              <a:buNone/>
            </a:pPr>
            <a:r>
              <a:rPr lang="en-AU" sz="2800"/>
              <a:t>❌ 69 official </a:t>
            </a:r>
            <a:r>
              <a:rPr lang="en-AU" sz="2800" err="1"/>
              <a:t>gitmojis</a:t>
            </a:r>
            <a:endParaRPr lang="en-AU" sz="2800"/>
          </a:p>
          <a:p>
            <a:pPr marL="0" indent="0">
              <a:buNone/>
            </a:pPr>
            <a:endParaRPr lang="en-AU" sz="2800"/>
          </a:p>
          <a:p>
            <a:pPr marL="0" indent="0">
              <a:buNone/>
            </a:pPr>
            <a:r>
              <a:rPr lang="en-AU" sz="2800"/>
              <a:t>❌ </a:t>
            </a:r>
            <a:r>
              <a:rPr lang="en-AU" sz="2800" b="1"/>
              <a:t>Finding the right emoji can be hard</a:t>
            </a:r>
          </a:p>
          <a:p>
            <a:pPr marL="0" indent="0">
              <a:buNone/>
            </a:pPr>
            <a:r>
              <a:rPr lang="en-AU" sz="2800"/>
              <a:t>❌ No consistency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What is the Problem?</a:t>
            </a:r>
            <a:endParaRPr lang="en-US" b="1"/>
          </a:p>
        </p:txBody>
      </p:sp>
      <p:pic>
        <p:nvPicPr>
          <p:cNvPr id="1026" name="Picture 2" descr="Sad Face Emoji - World of Better Learning | Cambridge University Press">
            <a:extLst>
              <a:ext uri="{FF2B5EF4-FFF2-40B4-BE49-F238E27FC236}">
                <a16:creationId xmlns:a16="http://schemas.microsoft.com/office/drawing/2014/main" id="{AE19FB78-69EC-1447-8D76-9C9D2A45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53" y="678656"/>
            <a:ext cx="5500688" cy="550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A01D6-DF02-48C9-907F-DC9946F62B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01097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484663" y="1916207"/>
            <a:ext cx="8041163" cy="4568825"/>
          </a:xfrm>
        </p:spPr>
        <p:txBody>
          <a:bodyPr>
            <a:normAutofit/>
          </a:bodyPr>
          <a:lstStyle/>
          <a:p>
            <a:r>
              <a:rPr lang="en-AU" sz="2800" dirty="0"/>
              <a:t>Use ML to determine the correct </a:t>
            </a:r>
            <a:r>
              <a:rPr lang="en-AU" sz="2800" dirty="0" err="1"/>
              <a:t>gitmoji</a:t>
            </a:r>
            <a:r>
              <a:rPr lang="en-AU" sz="2800" dirty="0"/>
              <a:t> </a:t>
            </a:r>
            <a:br>
              <a:rPr lang="en-AU" sz="2800" dirty="0"/>
            </a:br>
            <a:endParaRPr lang="en-US" sz="2800" dirty="0"/>
          </a:p>
          <a:p>
            <a:r>
              <a:rPr lang="en-US" sz="2800" dirty="0"/>
              <a:t>User suggestions create improvements</a:t>
            </a:r>
          </a:p>
          <a:p>
            <a:pPr lvl="1"/>
            <a:r>
              <a:rPr lang="en-AU" dirty="0"/>
              <a:t>✅ </a:t>
            </a:r>
            <a:r>
              <a:rPr lang="en-US" dirty="0"/>
              <a:t>Learns over time</a:t>
            </a:r>
          </a:p>
          <a:p>
            <a:pPr lvl="1"/>
            <a:endParaRPr lang="en-AU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84664" y="367380"/>
            <a:ext cx="10686196" cy="1321720"/>
          </a:xfrm>
        </p:spPr>
        <p:txBody>
          <a:bodyPr/>
          <a:lstStyle/>
          <a:p>
            <a:r>
              <a:rPr lang="en-AU" b="1" dirty="0"/>
              <a:t>Solution (AI)</a:t>
            </a:r>
            <a:endParaRPr lang="en-US" b="1" dirty="0"/>
          </a:p>
        </p:txBody>
      </p:sp>
      <p:pic>
        <p:nvPicPr>
          <p:cNvPr id="2050" name="Picture 2" descr="Download Robot Emoji Icon in PNG and AI | Emoji Island">
            <a:extLst>
              <a:ext uri="{FF2B5EF4-FFF2-40B4-BE49-F238E27FC236}">
                <a16:creationId xmlns:a16="http://schemas.microsoft.com/office/drawing/2014/main" id="{80A40C0C-BC39-7342-ACFE-60987EEA3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9240" y="607943"/>
            <a:ext cx="5378292" cy="56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EE7D33-7846-4177-903E-09F2A460DE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6160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CFBF4D-1B51-734A-95C2-F301CBBED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0"/>
            <a:ext cx="5636712" cy="68580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E2813B7-0CE1-0347-B1A5-FBB2D794D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4" y="44867"/>
            <a:ext cx="2092325" cy="68131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156B8F-F470-4E94-B856-5DC9223F5C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12799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9BC940-5E0E-FA49-8618-60454E330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0" y="710802"/>
            <a:ext cx="5406359" cy="5436395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C3A81F-DBAC-3547-B93C-30C5C3402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86" y="710802"/>
            <a:ext cx="5406359" cy="54363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C3FD3F-3257-584D-B975-A82965330DC8}"/>
              </a:ext>
            </a:extLst>
          </p:cNvPr>
          <p:cNvSpPr/>
          <p:nvPr/>
        </p:nvSpPr>
        <p:spPr>
          <a:xfrm>
            <a:off x="1207008" y="1463040"/>
            <a:ext cx="4084320" cy="8656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1A97EE-6551-4740-8E9E-55FA3831B996}"/>
              </a:ext>
            </a:extLst>
          </p:cNvPr>
          <p:cNvSpPr/>
          <p:nvPr/>
        </p:nvSpPr>
        <p:spPr>
          <a:xfrm>
            <a:off x="7083552" y="1463040"/>
            <a:ext cx="4084320" cy="8656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695CD-52D6-4004-9D87-D5927566D838}"/>
              </a:ext>
            </a:extLst>
          </p:cNvPr>
          <p:cNvSpPr txBox="1"/>
          <p:nvPr/>
        </p:nvSpPr>
        <p:spPr>
          <a:xfrm>
            <a:off x="3039618" y="6353294"/>
            <a:ext cx="6112764" cy="369332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www.fireemoji.io</a:t>
            </a:r>
            <a:r>
              <a:rPr lang="en-AU">
                <a:solidFill>
                  <a:schemeClr val="bg1"/>
                </a:solidFill>
              </a:rPr>
              <a:t>  | Clever </a:t>
            </a:r>
            <a:r>
              <a:rPr lang="en-AU" err="1">
                <a:solidFill>
                  <a:schemeClr val="bg1"/>
                </a:solidFill>
              </a:rPr>
              <a:t>gitmojis</a:t>
            </a:r>
            <a:r>
              <a:rPr lang="en-AU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25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041583C-B1B9-4749-9C82-89EC5A7153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 b="8148"/>
          <a:stretch/>
        </p:blipFill>
        <p:spPr>
          <a:xfrm>
            <a:off x="0" y="54592"/>
            <a:ext cx="12192000" cy="68034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4B6CF4-0ABD-DD49-98F8-473BC608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Prototyping</a:t>
            </a:r>
            <a:br>
              <a:rPr lang="en-AU"/>
            </a:br>
            <a:r>
              <a:rPr lang="en-AU" err="1"/>
              <a:t>SSW.FireEmoji</a:t>
            </a:r>
            <a:r>
              <a:rPr lang="en-AU"/>
              <a:t> 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75" b="1575"/>
          <a:stretch/>
        </p:blipFill>
        <p:spPr/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EB06-7267-478D-9C9E-5B7A0DDEBC79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2876550"/>
            <a:ext cx="25146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2" b="9492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b="1">
                <a:latin typeface="Open Sans"/>
                <a:ea typeface="Open Sans"/>
                <a:cs typeface="Open Sans"/>
              </a:rPr>
              <a:t>SSW</a:t>
            </a:r>
            <a:r>
              <a:rPr lang="en-AU" sz="6000">
                <a:latin typeface="Open Sans Light"/>
                <a:ea typeface="Open Sans Light"/>
                <a:cs typeface="Open Sans Light"/>
              </a:rPr>
              <a:t> </a:t>
            </a:r>
            <a:r>
              <a:rPr lang="en-AU" sz="6000" err="1">
                <a:latin typeface="Open Sans Light"/>
                <a:ea typeface="Open Sans Light"/>
                <a:cs typeface="Open Sans Light"/>
              </a:rPr>
              <a:t>FireEmoji</a:t>
            </a:r>
            <a:br>
              <a:rPr lang="en-AU" sz="6000"/>
            </a:br>
            <a:br>
              <a:rPr lang="en-AU" sz="2200"/>
            </a:br>
            <a:r>
              <a:rPr lang="en-AU" sz="2800">
                <a:latin typeface="Open Sans Light"/>
                <a:ea typeface="Open Sans Light"/>
                <a:cs typeface="Open Sans Light"/>
              </a:rPr>
              <a:t>The perfect </a:t>
            </a:r>
            <a:r>
              <a:rPr lang="en-AU" sz="2800" err="1">
                <a:latin typeface="Open Sans Light"/>
                <a:ea typeface="Open Sans Light"/>
                <a:cs typeface="Open Sans Light"/>
              </a:rPr>
              <a:t>gitmoji</a:t>
            </a:r>
            <a:r>
              <a:rPr lang="en-AU" sz="2800">
                <a:latin typeface="Open Sans Light"/>
                <a:ea typeface="Open Sans Light"/>
                <a:cs typeface="Open Sans Light"/>
              </a:rPr>
              <a:t> for every commit</a:t>
            </a:r>
            <a:br>
              <a:rPr lang="en-AU" sz="2200"/>
            </a:br>
            <a:br>
              <a:rPr lang="en-AU" sz="2200"/>
            </a:br>
            <a:r>
              <a:rPr lang="en-AU" sz="1800" b="1">
                <a:latin typeface="Open Sans Light"/>
                <a:ea typeface="Open Sans Light"/>
                <a:cs typeface="Open Sans Light"/>
              </a:rPr>
              <a:t>Team AI: JK, Jayden, Brady, Tylah </a:t>
            </a:r>
            <a:r>
              <a:rPr lang="en-AU" sz="1800">
                <a:latin typeface="Open Sans Light"/>
                <a:ea typeface="Open Sans Light"/>
                <a:cs typeface="Open Sans Light"/>
              </a:rPr>
              <a:t>(</a:t>
            </a:r>
            <a:r>
              <a:rPr lang="en-US" sz="1800">
                <a:latin typeface="Open Sans Light"/>
                <a:ea typeface="Open Sans Light"/>
                <a:cs typeface="Open Sans Light"/>
              </a:rPr>
              <a:t>Better than Team A</a:t>
            </a:r>
            <a:r>
              <a:rPr lang="en-AU" sz="1800">
                <a:latin typeface="Open Sans Light"/>
                <a:ea typeface="Open Sans Light"/>
                <a:cs typeface="Open Sans Light"/>
              </a:rPr>
              <a:t>) </a:t>
            </a:r>
            <a:endParaRPr lang="en-US" sz="180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BC469-FBEB-4D9B-87DE-FD8C193C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" b="1461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EB06-7267-478D-9C9E-5B7A0DDEBC79}"/>
              </a:ext>
            </a:extLst>
          </p:cNvPr>
          <p:cNvCxnSpPr>
            <a:cxnSpLocks/>
          </p:cNvCxnSpPr>
          <p:nvPr/>
        </p:nvCxnSpPr>
        <p:spPr>
          <a:xfrm flipH="1">
            <a:off x="3261674" y="2329796"/>
            <a:ext cx="114064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5667079" y="1794040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b="2225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3216110" y="1171870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5013488" y="2284232"/>
            <a:ext cx="108251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0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471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 flipV="1">
            <a:off x="3835138" y="2802707"/>
            <a:ext cx="670874" cy="7983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6DE440-2C68-4934-911A-947A0D5494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1605"/>
          <a:stretch/>
        </p:blipFill>
        <p:spPr>
          <a:xfrm>
            <a:off x="0" y="56147"/>
            <a:ext cx="12191999" cy="6801853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A1EAE9-C93C-4557-BD08-1ADBFBA58B23}"/>
              </a:ext>
            </a:extLst>
          </p:cNvPr>
          <p:cNvCxnSpPr>
            <a:cxnSpLocks/>
          </p:cNvCxnSpPr>
          <p:nvPr/>
        </p:nvCxnSpPr>
        <p:spPr>
          <a:xfrm flipH="1">
            <a:off x="7068532" y="2906401"/>
            <a:ext cx="121762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3AFAF7-714D-41AF-B08B-CF1897722CF0}"/>
              </a:ext>
            </a:extLst>
          </p:cNvPr>
          <p:cNvCxnSpPr>
            <a:cxnSpLocks/>
          </p:cNvCxnSpPr>
          <p:nvPr/>
        </p:nvCxnSpPr>
        <p:spPr>
          <a:xfrm flipH="1">
            <a:off x="7068532" y="3457073"/>
            <a:ext cx="121762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4580D-E5B1-450E-B0A1-A89873E72C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3080" name="Picture 8" descr="✨ Sparkles Emoji">
            <a:extLst>
              <a:ext uri="{FF2B5EF4-FFF2-40B4-BE49-F238E27FC236}">
                <a16:creationId xmlns:a16="http://schemas.microsoft.com/office/drawing/2014/main" id="{D74A9509-B156-2D41-B0C0-077EF262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101" y="606293"/>
            <a:ext cx="2561996" cy="2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52902" y="1874199"/>
            <a:ext cx="6969802" cy="4568825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0" indent="0">
              <a:buNone/>
            </a:pPr>
            <a:r>
              <a:rPr lang="en-AU" sz="2800"/>
              <a:t>✅ Unlimited </a:t>
            </a:r>
            <a:r>
              <a:rPr lang="en-AU" sz="2800" err="1"/>
              <a:t>gitmoji</a:t>
            </a:r>
            <a:r>
              <a:rPr lang="en-AU" sz="2800"/>
              <a:t> support</a:t>
            </a:r>
            <a:endParaRPr lang="en-US" sz="2000"/>
          </a:p>
          <a:p>
            <a:pPr marL="0" indent="0">
              <a:buNone/>
            </a:pPr>
            <a:r>
              <a:rPr lang="en-AU" sz="2800"/>
              <a:t>✅ Contextual ML models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Azure DevOps/GitHub tasks</a:t>
            </a:r>
            <a:endParaRPr lang="en-AU" sz="2800"/>
          </a:p>
          <a:p>
            <a:pPr marL="914400" lvl="1" indent="-457200">
              <a:buFontTx/>
              <a:buChar char="-"/>
            </a:pPr>
            <a:r>
              <a:rPr lang="en-AU" sz="2800"/>
              <a:t>Email subjects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Socials (Twitter messages)</a:t>
            </a:r>
          </a:p>
          <a:p>
            <a:pPr marL="914400" lvl="1" indent="-457200">
              <a:buFontTx/>
              <a:buChar char="-"/>
            </a:pPr>
            <a:r>
              <a:rPr lang="en-AU" sz="2800">
                <a:latin typeface="Open Sans Light"/>
                <a:ea typeface="Open Sans Light"/>
                <a:cs typeface="Open Sans Light"/>
              </a:rPr>
              <a:t>Many more</a:t>
            </a:r>
            <a:endParaRPr lang="en-AU" sz="28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Ready for the Future</a:t>
            </a:r>
            <a:endParaRPr lang="en-US" b="1"/>
          </a:p>
        </p:txBody>
      </p:sp>
      <p:pic>
        <p:nvPicPr>
          <p:cNvPr id="11" name="Picture 8" descr="✨ Sparkles Emoji">
            <a:extLst>
              <a:ext uri="{FF2B5EF4-FFF2-40B4-BE49-F238E27FC236}">
                <a16:creationId xmlns:a16="http://schemas.microsoft.com/office/drawing/2014/main" id="{581E1AAD-313D-7549-8569-BE2A4256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785" y="4423050"/>
            <a:ext cx="1927136" cy="192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7ADC28-F366-5B43-862A-8B1EE4F0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8291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✨ Sparkles Emoji">
            <a:extLst>
              <a:ext uri="{FF2B5EF4-FFF2-40B4-BE49-F238E27FC236}">
                <a16:creationId xmlns:a16="http://schemas.microsoft.com/office/drawing/2014/main" id="{2A5D9E6C-94DA-F447-B0CC-30D27B6B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712" y="3996872"/>
            <a:ext cx="2561996" cy="256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7DBAD-CF6A-C143-AD9C-DA2632938D30}"/>
              </a:ext>
            </a:extLst>
          </p:cNvPr>
          <p:cNvSpPr txBox="1"/>
          <p:nvPr/>
        </p:nvSpPr>
        <p:spPr>
          <a:xfrm>
            <a:off x="13057632" y="298704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173478"/>
            <a:ext cx="6923690" cy="703713"/>
          </a:xfrm>
        </p:spPr>
        <p:txBody>
          <a:bodyPr/>
          <a:lstStyle/>
          <a:p>
            <a:r>
              <a:rPr lang="en-AU"/>
              <a:t>Get the perfect </a:t>
            </a:r>
            <a:r>
              <a:rPr lang="en-AU" err="1"/>
              <a:t>gitmoji</a:t>
            </a:r>
            <a:r>
              <a:rPr lang="en-AU"/>
              <a:t> for every commit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296" y="4669720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User suggestions generate consistent improvement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268036" y="2996453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Quick and easy to use (few clicks) 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819427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Paste from </a:t>
            </a:r>
            <a:r>
              <a:rPr lang="en-AU" err="1"/>
              <a:t>FireEmoji</a:t>
            </a:r>
            <a:r>
              <a:rPr lang="en-AU"/>
              <a:t> straight into git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Summary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441628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105790"/>
            <a:ext cx="6923964" cy="703712"/>
          </a:xfrm>
        </p:spPr>
        <p:txBody>
          <a:bodyPr/>
          <a:lstStyle/>
          <a:p>
            <a:r>
              <a:rPr lang="en-AU" dirty="0"/>
              <a:t>3. Clever </a:t>
            </a:r>
            <a:r>
              <a:rPr lang="en-AU" dirty="0" err="1"/>
              <a:t>gitmojis</a:t>
            </a:r>
            <a:r>
              <a:rPr lang="en-AU" dirty="0"/>
              <a:t> -  </a:t>
            </a:r>
            <a:r>
              <a:rPr lang="en-AU" dirty="0" err="1"/>
              <a:t>SSW.FireEmoji</a:t>
            </a:r>
            <a:r>
              <a:rPr lang="en-AU" dirty="0"/>
              <a:t> 🔥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27370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29B380-B5D5-4A65-BCA0-7897DD77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Links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03516D-2C0A-4B00-A86B-FC304CCF0A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ML.NET Model Builder</a:t>
            </a:r>
          </a:p>
          <a:p>
            <a:pPr lvl="1"/>
            <a:r>
              <a:rPr lang="en-AU" sz="2200">
                <a:hlinkClick r:id="rId2"/>
              </a:rPr>
              <a:t>dotnet.microsoft.com/en-us/apps/machinelearning-ai/ml-dotnet/model-builder</a:t>
            </a:r>
            <a:r>
              <a:rPr lang="en-AU" sz="220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SSW.FireEmoji</a:t>
            </a:r>
            <a:endParaRPr lang="en-AU"/>
          </a:p>
          <a:p>
            <a:pPr lvl="1"/>
            <a:r>
              <a:rPr lang="en-AU">
                <a:hlinkClick r:id="rId3"/>
              </a:rPr>
              <a:t>www.fireemoji.io/</a:t>
            </a:r>
            <a:endParaRPr lang="en-A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err="1"/>
              <a:t>SSW.FireEmoji</a:t>
            </a:r>
            <a:r>
              <a:rPr lang="en-AU"/>
              <a:t> GitHub</a:t>
            </a:r>
          </a:p>
          <a:p>
            <a:pPr lvl="1"/>
            <a:r>
              <a:rPr lang="en-AU">
                <a:hlinkClick r:id="rId4"/>
              </a:rPr>
              <a:t>github.com/sswConsulting/</a:t>
            </a:r>
            <a:r>
              <a:rPr lang="en-AU" err="1">
                <a:hlinkClick r:id="rId4"/>
              </a:rPr>
              <a:t>ssw.fireemoji</a:t>
            </a:r>
            <a:r>
              <a:rPr lang="en-AU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Gitmoji.io</a:t>
            </a:r>
          </a:p>
          <a:p>
            <a:pPr lvl="1"/>
            <a:r>
              <a:rPr lang="en-AU">
                <a:hlinkClick r:id="rId5"/>
              </a:rPr>
              <a:t>gitmoji.io 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D50ECD-58D6-4D11-BA16-0A03D64998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51444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Thank you!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4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 | Newcastle</a:t>
            </a: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pouring liquid into a bowl&#10;&#10;Description automatically generated with low confidence">
            <a:extLst>
              <a:ext uri="{FF2B5EF4-FFF2-40B4-BE49-F238E27FC236}">
                <a16:creationId xmlns:a16="http://schemas.microsoft.com/office/drawing/2014/main" id="{34F04612-2F66-4DC3-A809-4E2343C512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2" b="12862"/>
          <a:stretch>
            <a:fillRect/>
          </a:stretch>
        </p:blipFill>
        <p:spPr>
          <a:xfrm flipH="1">
            <a:off x="0" y="67234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AI Hack Day Warm-up 2022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From Data to AI:</a:t>
            </a:r>
            <a:br>
              <a:rPr lang="en-US" sz="400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US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Quickly </a:t>
            </a:r>
            <a: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create</a:t>
            </a:r>
            <a:b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en-US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Machine Learning with </a:t>
            </a:r>
            <a:r>
              <a:rPr lang="en-US" b="0" i="0" u="none" strike="noStrike">
                <a:effectLst/>
                <a:latin typeface="Segoe UI" panose="020B0502040204020203" pitchFamily="34" charset="0"/>
                <a:hlinkClick r:id="rId4" tooltip="http://ml.ne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ML.NET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62156-8515-4C8E-863E-4194E98D1AA2}"/>
              </a:ext>
            </a:extLst>
          </p:cNvPr>
          <p:cNvSpPr/>
          <p:nvPr/>
        </p:nvSpPr>
        <p:spPr>
          <a:xfrm>
            <a:off x="3114369" y="6356350"/>
            <a:ext cx="5944790" cy="365125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@AIHackDay @jernej_kavka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ml.net transparent">
            <a:extLst>
              <a:ext uri="{FF2B5EF4-FFF2-40B4-BE49-F238E27FC236}">
                <a16:creationId xmlns:a16="http://schemas.microsoft.com/office/drawing/2014/main" id="{ABD32239-5D88-4DF0-B79F-D558731D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698" y="3729136"/>
            <a:ext cx="1350800" cy="135350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64C64-DB4F-443B-ABE8-5CC7F6152C24}"/>
              </a:ext>
            </a:extLst>
          </p:cNvPr>
          <p:cNvSpPr txBox="1"/>
          <p:nvPr/>
        </p:nvSpPr>
        <p:spPr>
          <a:xfrm>
            <a:off x="-228242" y="67234"/>
            <a:ext cx="643753" cy="301812"/>
          </a:xfrm>
          <a:prstGeom prst="rect">
            <a:avLst/>
          </a:prstGeom>
          <a:noFill/>
        </p:spPr>
        <p:txBody>
          <a:bodyPr wrap="none" rtlCol="0" anchor="ctr">
            <a:normAutofit lnSpcReduction="10000"/>
          </a:bodyPr>
          <a:lstStyle/>
          <a:p>
            <a:pPr algn="r"/>
            <a:r>
              <a:rPr lang="en-AU" sz="1400" dirty="0">
                <a:solidFill>
                  <a:schemeClr val="bg1"/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53660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/>
              <a:t>Questions?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hlinkClick r:id="rId3"/>
              </a:rPr>
              <a:t>info@ssw.com.au</a:t>
            </a:r>
            <a:br>
              <a:rPr lang="en-AU" sz="2000"/>
            </a:br>
            <a:r>
              <a:rPr lang="en-AU" sz="2000"/>
              <a:t>www.ssw.com.au</a:t>
            </a:r>
            <a:br>
              <a:rPr lang="en-AU" sz="1800"/>
            </a:br>
            <a:r>
              <a:rPr lang="en-AU" sz="1600"/>
              <a:t>Sydney | Melbourne | Brisbane | Newcastle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>
                <a:solidFill>
                  <a:srgbClr val="C00000"/>
                </a:solidFill>
              </a:rPr>
              <a:t>SSW </a:t>
            </a:r>
            <a:r>
              <a:rPr lang="en-AU"/>
              <a:t>Solution Architect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/>
              <a:t>       </a:t>
            </a:r>
            <a:r>
              <a:rPr lang="en-AU">
                <a:hlinkClick r:id="rId3"/>
              </a:rPr>
              <a:t>@</a:t>
            </a:r>
            <a:r>
              <a:rPr lang="en-AU" err="1">
                <a:hlinkClick r:id="rId3"/>
              </a:rPr>
              <a:t>Jernej_kavka</a:t>
            </a:r>
            <a:endParaRPr lang="en-AU"/>
          </a:p>
          <a:p>
            <a:r>
              <a:rPr lang="en-AU"/>
              <a:t>       </a:t>
            </a:r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jernejk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5"/>
              </a:rPr>
              <a:t>jkdev.me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6"/>
              </a:rPr>
              <a:t>linkedin.com/in/</a:t>
            </a:r>
            <a:r>
              <a:rPr lang="en-AU" err="1">
                <a:hlinkClick r:id="rId6"/>
              </a:rPr>
              <a:t>jernejkavka</a:t>
            </a:r>
            <a:r>
              <a:rPr lang="en-AU">
                <a:hlinkClick r:id="rId6"/>
              </a:rPr>
              <a:t>/</a:t>
            </a:r>
            <a:endParaRPr lang="en-AU"/>
          </a:p>
          <a:p>
            <a:r>
              <a:rPr lang="en-AU"/>
              <a:t>       Organizer of AI events</a:t>
            </a:r>
          </a:p>
          <a:p>
            <a:endParaRPr lang="en-AU"/>
          </a:p>
          <a:p>
            <a:r>
              <a:rPr lang="en-AU"/>
              <a:t> .NET Core and EF Core dev specialist</a:t>
            </a:r>
          </a:p>
          <a:p>
            <a:r>
              <a:rPr lang="en-AU"/>
              <a:t> Cognitive Services and ML․NET enthusiast🦸‍♂️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293" b="12096"/>
          <a:stretch/>
        </p:blipFill>
        <p:spPr>
          <a:xfrm>
            <a:off x="-1" y="53378"/>
            <a:ext cx="5134707" cy="68046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A4F6DC07-C202-452D-80C9-1057B73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126567"/>
            <a:ext cx="961963" cy="16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1819460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268296" y="4315702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Example 2: Classifying bank transactions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483622"/>
            <a:ext cx="6923964" cy="703712"/>
          </a:xfrm>
        </p:spPr>
        <p:txBody>
          <a:bodyPr/>
          <a:lstStyle/>
          <a:p>
            <a:r>
              <a:rPr lang="en-AU"/>
              <a:t>3. Example 1: </a:t>
            </a:r>
            <a:r>
              <a:rPr lang="en-AU" err="1"/>
              <a:t>Gitmojis</a:t>
            </a:r>
            <a:r>
              <a:rPr lang="en-AU"/>
              <a:t> (</a:t>
            </a:r>
            <a:r>
              <a:rPr lang="en-AU" err="1"/>
              <a:t>SSW.FireEmoji</a:t>
            </a:r>
            <a:r>
              <a:rPr lang="en-AU"/>
              <a:t>)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2651541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A438A5E1-5EC1-4848-899C-2E115270391D}"/>
              </a:ext>
            </a:extLst>
          </p:cNvPr>
          <p:cNvSpPr txBox="1">
            <a:spLocks/>
          </p:cNvSpPr>
          <p:nvPr/>
        </p:nvSpPr>
        <p:spPr>
          <a:xfrm>
            <a:off x="5268035" y="5147783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441628"/>
            <a:ext cx="6923690" cy="703713"/>
          </a:xfrm>
        </p:spPr>
        <p:txBody>
          <a:bodyPr/>
          <a:lstStyle/>
          <a:p>
            <a:r>
              <a:rPr lang="en-AU"/>
              <a:t>1. What is Machine Learning (90 seconds edition)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4105790"/>
            <a:ext cx="6923964" cy="703712"/>
          </a:xfrm>
        </p:spPr>
        <p:txBody>
          <a:bodyPr/>
          <a:lstStyle/>
          <a:p>
            <a:r>
              <a:rPr lang="en-AU" dirty="0"/>
              <a:t>3. Clever </a:t>
            </a:r>
            <a:r>
              <a:rPr lang="en-AU" dirty="0" err="1"/>
              <a:t>gitmojis</a:t>
            </a:r>
            <a:r>
              <a:rPr lang="en-AU" dirty="0"/>
              <a:t> -  </a:t>
            </a:r>
            <a:r>
              <a:rPr lang="en-AU" dirty="0" err="1"/>
              <a:t>SSW.FireEmoji</a:t>
            </a:r>
            <a:r>
              <a:rPr lang="en-AU" dirty="0"/>
              <a:t> 🔥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273709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What is ML.NET Model Builder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1CA1302-92FD-434F-B944-B5F266BA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/>
              <a:t>What is Machine Learning? </a:t>
            </a:r>
            <a:r>
              <a:rPr lang="en-AU" sz="2000"/>
              <a:t>(90 seconds edition)</a:t>
            </a:r>
            <a:endParaRPr lang="en-AU" b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FE5A69-9712-4C4E-A408-A9508A0B96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F5781D-DA70-4C15-ADA0-41D89216A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2"/>
          <a:stretch/>
        </p:blipFill>
        <p:spPr>
          <a:xfrm>
            <a:off x="752902" y="4159155"/>
            <a:ext cx="9753600" cy="209550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0097D-2FA7-4A90-A2AB-054E445D0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39"/>
          <a:stretch/>
        </p:blipFill>
        <p:spPr>
          <a:xfrm>
            <a:off x="752902" y="1793963"/>
            <a:ext cx="9753600" cy="2133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2A6DB8-D82A-4C47-9860-FB5529B3F87D}"/>
              </a:ext>
            </a:extLst>
          </p:cNvPr>
          <p:cNvCxnSpPr/>
          <p:nvPr/>
        </p:nvCxnSpPr>
        <p:spPr>
          <a:xfrm flipH="1">
            <a:off x="2904024" y="2982139"/>
            <a:ext cx="5362336" cy="234343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B651EB-ACD4-4388-873A-8EC0C725BE27}"/>
              </a:ext>
            </a:extLst>
          </p:cNvPr>
          <p:cNvCxnSpPr>
            <a:cxnSpLocks/>
          </p:cNvCxnSpPr>
          <p:nvPr/>
        </p:nvCxnSpPr>
        <p:spPr>
          <a:xfrm>
            <a:off x="2681168" y="2523408"/>
            <a:ext cx="5713401" cy="23172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72CBB-07BC-4CAB-B7CB-09DDC64223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4398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51993-13F4-4033-926B-02E5386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Rock, Paper, Scissors (classic)</a:t>
            </a:r>
            <a:endParaRPr lang="en-AU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B459B8-8B27-4950-8C9C-AF9BB8381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rock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b="1">
                <a:latin typeface="Consolas" panose="020B0609020204030204" pitchFamily="49" charset="0"/>
              </a:rPr>
              <a:t>paper</a:t>
            </a:r>
            <a:endParaRPr lang="en-AU" b="1">
              <a:latin typeface="Consolas" panose="020B0609020204030204" pitchFamily="49" charset="0"/>
            </a:endParaRPr>
          </a:p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paper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scissors</a:t>
            </a:r>
          </a:p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scissors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>
                <a:latin typeface="Consolas" panose="020B0609020204030204" pitchFamily="49" charset="0"/>
              </a:rPr>
              <a:t> </a:t>
            </a:r>
            <a:r>
              <a:rPr lang="en-AU" b="1">
                <a:latin typeface="Consolas" panose="020B0609020204030204" pitchFamily="49" charset="0"/>
              </a:rPr>
              <a:t>rock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A0D160-6E4A-400F-B029-FBDBA77F68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30469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8749-31A9-4676-8664-85AC330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Rock, Paper, Scissors (ML)</a:t>
            </a:r>
            <a:endParaRPr lang="en-AU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BFD49-5100-442E-AC84-D441AC7713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9CE48-C199-4F98-A569-B550EAEDA1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7A544D8-182B-4010-AA7F-958549397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91606"/>
              </p:ext>
            </p:extLst>
          </p:nvPr>
        </p:nvGraphicFramePr>
        <p:xfrm>
          <a:off x="752902" y="182562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62056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81135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Opponent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Winner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48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1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2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Scissors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2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484375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3" ma:contentTypeDescription="Create a new document." ma:contentTypeScope="" ma:versionID="96ea7edb815d4c69e5d51011990ca5a4">
  <xsd:schema xmlns:xsd="http://www.w3.org/2001/XMLSchema" xmlns:xs="http://www.w3.org/2001/XMLSchema" xmlns:p="http://schemas.microsoft.com/office/2006/metadata/properties" xmlns:ns2="e4a2e0f7-ba93-42ad-9912-fecf198c0f3f" xmlns:ns3="25258cce-ce55-4608-aa5f-177028935ed6" targetNamespace="http://schemas.microsoft.com/office/2006/metadata/properties" ma:root="true" ma:fieldsID="ed2c06c25c34cc63c82f696d4c9f5ea7" ns2:_="" ns3:_="">
    <xsd:import namespace="e4a2e0f7-ba93-42ad-9912-fecf198c0f3f"/>
    <xsd:import namespace="25258cce-ce55-4608-aa5f-177028935e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58cce-ce55-4608-aa5f-177028935ed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BF0576-FE4A-4568-8E0B-77DB8A78FBCB}">
  <ds:schemaRefs>
    <ds:schemaRef ds:uri="25258cce-ce55-4608-aa5f-177028935ed6"/>
    <ds:schemaRef ds:uri="e4a2e0f7-ba93-42ad-9912-fecf198c0f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25258cce-ce55-4608-aa5f-177028935ed6"/>
    <ds:schemaRef ds:uri="e4a2e0f7-ba93-42ad-9912-fecf198c0f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1149</TotalTime>
  <Words>840</Words>
  <Application>Microsoft Office PowerPoint</Application>
  <PresentationFormat>Widescreen</PresentationFormat>
  <Paragraphs>140</Paragraphs>
  <Slides>30</Slides>
  <Notes>11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Arial</vt:lpstr>
      <vt:lpstr>Consolas</vt:lpstr>
      <vt:lpstr>Segoe UI</vt:lpstr>
      <vt:lpstr>Open Sans Light</vt:lpstr>
      <vt:lpstr>Open Sans</vt:lpstr>
      <vt:lpstr>SSW-White</vt:lpstr>
      <vt:lpstr>PowerPoint Presentation</vt:lpstr>
      <vt:lpstr>SSW FireEmoji  The perfect gitmoji for every commit  Team AI: JK, Jayden, Brady, Tylah (Better than Team A) </vt:lpstr>
      <vt:lpstr>From Data to AI: Quickly create Machine Learning with ML.NET</vt:lpstr>
      <vt:lpstr>Jernej Kavka (JK)</vt:lpstr>
      <vt:lpstr>Agenda</vt:lpstr>
      <vt:lpstr>Agenda</vt:lpstr>
      <vt:lpstr>What is Machine Learning? (90 seconds edition)</vt:lpstr>
      <vt:lpstr>Rock, Paper, Scissors (classic)</vt:lpstr>
      <vt:lpstr>Rock, Paper, Scissors (ML)</vt:lpstr>
      <vt:lpstr>Rock, Paper, Scissors, Lizard, Spock (ML)</vt:lpstr>
      <vt:lpstr>What is ML.NET Model Builder</vt:lpstr>
      <vt:lpstr>ML.NET Model Builder</vt:lpstr>
      <vt:lpstr>What is gitmoji?</vt:lpstr>
      <vt:lpstr>What is the Problem?</vt:lpstr>
      <vt:lpstr>Solution (AI)</vt:lpstr>
      <vt:lpstr>PowerPoint Presentation</vt:lpstr>
      <vt:lpstr>PowerPoint Presentation</vt:lpstr>
      <vt:lpstr>Prototyping SSW.FireEmoji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for the Future</vt:lpstr>
      <vt:lpstr>Summary</vt:lpstr>
      <vt:lpstr>Summary</vt:lpstr>
      <vt:lpstr>Links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Jernej Kavka</cp:lastModifiedBy>
  <cp:revision>4</cp:revision>
  <dcterms:created xsi:type="dcterms:W3CDTF">2022-01-21T05:39:27Z</dcterms:created>
  <dcterms:modified xsi:type="dcterms:W3CDTF">2022-07-08T14:04:02Z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50971b5a-6e06-435e-bb72-6b3376966090</vt:lpwstr>
  </property>
  <property fmtid="{D5CDD505-2E9C-101B-9397-08002B2CF9AE}" pid="5" name="Tfs.LastKnownPath">
    <vt:lpwstr>https://sswcom-my.sharepoint.com/personal/geordierobinson_ssw_com_au/Documents/Temp/Fire Emoji/Pres/Feb_GlobalAI_Bootcamp.pptx</vt:lpwstr>
  </property>
</Properties>
</file>